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9"/>
  </p:notesMasterIdLst>
  <p:sldIdLst>
    <p:sldId id="256" r:id="rId6"/>
    <p:sldId id="257" r:id="rId7"/>
    <p:sldId id="267" r:id="rId8"/>
    <p:sldId id="268" r:id="rId9"/>
    <p:sldId id="269" r:id="rId10"/>
    <p:sldId id="271" r:id="rId11"/>
    <p:sldId id="272" r:id="rId12"/>
    <p:sldId id="275" r:id="rId13"/>
    <p:sldId id="278" r:id="rId14"/>
    <p:sldId id="279" r:id="rId15"/>
    <p:sldId id="281" r:id="rId16"/>
    <p:sldId id="283" r:id="rId17"/>
    <p:sldId id="305" r:id="rId18"/>
    <p:sldId id="287" r:id="rId19"/>
    <p:sldId id="304" r:id="rId20"/>
    <p:sldId id="288" r:id="rId21"/>
    <p:sldId id="308" r:id="rId22"/>
    <p:sldId id="290" r:id="rId23"/>
    <p:sldId id="291" r:id="rId24"/>
    <p:sldId id="296" r:id="rId25"/>
    <p:sldId id="306" r:id="rId26"/>
    <p:sldId id="307" r:id="rId27"/>
    <p:sldId id="300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>
        <p:scale>
          <a:sx n="72" d="100"/>
          <a:sy n="72" d="100"/>
        </p:scale>
        <p:origin x="-1114" y="19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3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426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60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24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7758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248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to say that you must exhausted all other supports before use of waiver.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50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50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346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346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9328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I may leave this in to show how KC has the largest number and related to MOF2F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76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118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441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5229" y="3258019"/>
            <a:ext cx="7313543" cy="30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latin typeface="Arial" pitchFamily="34" charset="0"/>
                <a:cs typeface="Arial" pitchFamily="34" charset="0"/>
              </a:rPr>
              <a:t>Rules help us to understand the things that we need to do in order to keep our rights. </a:t>
            </a:r>
          </a:p>
          <a:p>
            <a:endParaRPr lang="en-US" altLang="en-US" sz="2000">
              <a:latin typeface="Arial" pitchFamily="34" charset="0"/>
              <a:cs typeface="Arial" pitchFamily="34" charset="0"/>
            </a:endParaRPr>
          </a:p>
          <a:p>
            <a:r>
              <a:rPr lang="en-US" altLang="en-US" sz="2000">
                <a:latin typeface="Arial" pitchFamily="34" charset="0"/>
                <a:cs typeface="Arial" pitchFamily="34" charset="0"/>
              </a:rPr>
              <a:t>Everyone follows rules. Some types of rules are laws. Can you think of other places that we use rules. </a:t>
            </a:r>
            <a:r>
              <a:rPr lang="en-US" altLang="en-US" sz="2000" i="1">
                <a:latin typeface="Arial" pitchFamily="34" charset="0"/>
                <a:cs typeface="Arial" pitchFamily="34" charset="0"/>
              </a:rPr>
              <a:t>Wait for answers. Some answers may be (schools, classrooms, cities, towns, countries, home, work, etc.)</a:t>
            </a:r>
            <a:endParaRPr lang="en-US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5178703" y="6513694"/>
            <a:ext cx="3963228" cy="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581" indent="-2825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125" indent="-2260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175" indent="-2260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225" indent="-2260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6274" indent="-226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8325" indent="-226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0375" indent="-226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2425" indent="-226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6667755-3860-408A-9C64-838FA5079178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8703" y="6513694"/>
            <a:ext cx="3963228" cy="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6556" indent="-2903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088" indent="-2323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9264" indent="-2323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440" indent="-2323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491" indent="-232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9541" indent="-232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590" indent="-232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3640" indent="-232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59F487-26B1-47B0-9345-6085C422EE5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5913" y="514350"/>
            <a:ext cx="3432175" cy="2573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0157" y="3257377"/>
            <a:ext cx="6703692" cy="30857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48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70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50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86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841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89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94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71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90" y="151774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34716"/>
            <a:ext cx="4038600" cy="359464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24556"/>
            <a:ext cx="4038600" cy="35946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7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25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07585"/>
            <a:ext cx="4040188" cy="639762"/>
          </a:xfrm>
        </p:spPr>
        <p:txBody>
          <a:bodyPr anchor="b"/>
          <a:lstStyle>
            <a:lvl1pPr marL="0" indent="0">
              <a:buNone/>
              <a:defRPr sz="2400" b="1" i="0" baseline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08307"/>
            <a:ext cx="4040188" cy="2880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707585"/>
            <a:ext cx="4041775" cy="639762"/>
          </a:xfrm>
        </p:spPr>
        <p:txBody>
          <a:bodyPr anchor="b"/>
          <a:lstStyle>
            <a:lvl1pPr marL="0" indent="0">
              <a:buNone/>
              <a:defRPr sz="2400" b="1" i="0" baseline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08307"/>
            <a:ext cx="4041775" cy="2880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90" y="151774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7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10074"/>
            <a:ext cx="3008313" cy="1162050"/>
          </a:xfrm>
        </p:spPr>
        <p:txBody>
          <a:bodyPr anchor="b"/>
          <a:lstStyle>
            <a:lvl1pPr algn="l">
              <a:defRPr sz="2000"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9914"/>
            <a:ext cx="5111750" cy="4707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43"/>
            <a:ext cx="3008313" cy="35454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4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2768" y="4881880"/>
            <a:ext cx="5486400" cy="566738"/>
          </a:xfrm>
        </p:spPr>
        <p:txBody>
          <a:bodyPr anchor="b"/>
          <a:lstStyle>
            <a:lvl1pPr algn="l">
              <a:defRPr sz="2000"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2768" y="1498529"/>
            <a:ext cx="5486400" cy="33204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276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0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10" y="150758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210" y="2723564"/>
            <a:ext cx="8229600" cy="3657183"/>
          </a:xfrm>
        </p:spPr>
        <p:txBody>
          <a:bodyPr vert="eaVert"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33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00821"/>
            <a:ext cx="2057400" cy="4706622"/>
          </a:xfrm>
        </p:spPr>
        <p:txBody>
          <a:bodyPr vert="eaVert"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821"/>
            <a:ext cx="6019800" cy="4706622"/>
          </a:xfrm>
        </p:spPr>
        <p:txBody>
          <a:bodyPr vert="eaVert"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98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721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2085" t="4947" r="2191" b="6205"/>
          <a:stretch/>
        </p:blipFill>
        <p:spPr>
          <a:xfrm>
            <a:off x="-12329" y="-6971"/>
            <a:ext cx="9168660" cy="3209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l="3070" t="7554" r="58664" b="51148"/>
          <a:stretch/>
        </p:blipFill>
        <p:spPr>
          <a:xfrm>
            <a:off x="0" y="3185114"/>
            <a:ext cx="9156331" cy="3731736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0491" y="4137171"/>
            <a:ext cx="6400800" cy="1019941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99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22800" y="1885950"/>
            <a:ext cx="4013200" cy="417195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0AA566-2D6F-40A0-BB7A-09A103FFD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68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046BD-EA82-4BD6-9EB6-F39BF9F11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91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3070" t="7554" r="58664" b="55456"/>
          <a:stretch/>
        </p:blipFill>
        <p:spPr>
          <a:xfrm>
            <a:off x="4310521" y="1229360"/>
            <a:ext cx="4843640" cy="98367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1080" y="2823325"/>
            <a:ext cx="7772400" cy="1470025"/>
          </a:xfrm>
        </p:spPr>
        <p:txBody>
          <a:bodyPr>
            <a:noAutofit/>
          </a:bodyPr>
          <a:lstStyle>
            <a:lvl1pPr>
              <a:defRPr sz="4800" b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6880" y="4619739"/>
            <a:ext cx="6400800" cy="572021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4005" t="49182" r="6151" b="6205"/>
          <a:stretch/>
        </p:blipFill>
        <p:spPr>
          <a:xfrm>
            <a:off x="-10160" y="784101"/>
            <a:ext cx="7620000" cy="14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8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90" y="151774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10" y="2733725"/>
            <a:ext cx="8199120" cy="3524836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3" y="4406900"/>
            <a:ext cx="7772400" cy="1362075"/>
          </a:xfrm>
        </p:spPr>
        <p:txBody>
          <a:bodyPr anchor="t"/>
          <a:lstStyle>
            <a:lvl1pPr algn="ctr">
              <a:defRPr sz="4000" b="0" i="0" cap="none"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1673" y="2673033"/>
            <a:ext cx="7772400" cy="1500187"/>
          </a:xfrm>
        </p:spPr>
        <p:txBody>
          <a:bodyPr anchor="b"/>
          <a:lstStyle>
            <a:lvl1pPr marL="0" indent="0" algn="ctr">
              <a:buNone/>
              <a:defRPr sz="2000" b="1" i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E57BF9AD-3C89-2649-8250-8DDB3A8CB912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10.jpeg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28216" y="6455562"/>
            <a:ext cx="5543550" cy="243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00480" y="12"/>
            <a:ext cx="7843519" cy="1239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"/>
            <a:ext cx="1348610" cy="12395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00" y="44581"/>
            <a:ext cx="8788400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114" y="1441223"/>
            <a:ext cx="8027771" cy="4747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210" y="13145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210" y="2581324"/>
            <a:ext cx="8229600" cy="3657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21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pPr defTabSz="457200"/>
            <a:fld id="{E57BF9AD-3C89-2649-8250-8DDB3A8CB912}" type="datetimeFigureOut">
              <a:rPr lang="en-US" smtClean="0"/>
              <a:pPr defTabSz="457200"/>
              <a:t>5/11/2017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pPr defTabSz="457200"/>
            <a:fld id="{53E29191-B8B4-184C-BDE4-4EF481415857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12" name="Picture 11" descr="MDDD Banner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80954" r="42878" b="6807"/>
          <a:stretch/>
        </p:blipFill>
        <p:spPr>
          <a:xfrm>
            <a:off x="1728154" y="6455564"/>
            <a:ext cx="5543589" cy="243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8"/>
          <a:srcRect l="2085" t="9276" r="2191" b="50675"/>
          <a:stretch/>
        </p:blipFill>
        <p:spPr>
          <a:xfrm>
            <a:off x="1300480" y="-2"/>
            <a:ext cx="7855850" cy="1239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/>
          <a:srcRect l="3355" t="9276" r="80211" b="50675"/>
          <a:stretch/>
        </p:blipFill>
        <p:spPr>
          <a:xfrm>
            <a:off x="-2" y="0"/>
            <a:ext cx="1348649" cy="12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7.jp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jpg"/><Relationship Id="rId7" Type="http://schemas.openxmlformats.org/officeDocument/2006/relationships/hyperlink" Target="http://www.lifecoursetool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hyperlink" Target="http://www.lifecoursetools.com/wp-content/uploads/Life-Trajectory-Worksheet-updated-february-2017.pdf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mailto:kyla.mundwiller@dmh.mo.gov" TargetMode="Externa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mh.mo.gov/constituentservices/rights.html" TargetMode="External"/><Relationship Id="rId3" Type="http://schemas.openxmlformats.org/officeDocument/2006/relationships/hyperlink" Target="http://www.moga.mo.gov/mostatutes/stathtml/63000001151.html" TargetMode="External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wmf"/><Relationship Id="rId5" Type="http://schemas.openxmlformats.org/officeDocument/2006/relationships/hyperlink" Target="https://www.gpo.gov/fdsys/pkg/FR-2014-01-16/pdf/2014-00487.pdf" TargetMode="External"/><Relationship Id="rId4" Type="http://schemas.openxmlformats.org/officeDocument/2006/relationships/hyperlink" Target="http://www.sos.mo.gov/cmsimages/adrules/csr/current/9csr/9c45-3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dmh.mo.gov/dd/progs/selfdirec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0507" y="1229296"/>
            <a:ext cx="4833492" cy="983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784098"/>
            <a:ext cx="7609840" cy="1428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82483" y="2438400"/>
            <a:ext cx="6456045" cy="203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spc="-5" dirty="0" smtClean="0">
                <a:latin typeface="Georgia"/>
                <a:cs typeface="Georgia"/>
              </a:rPr>
              <a:t>Missouri</a:t>
            </a:r>
          </a:p>
          <a:p>
            <a:pPr algn="ctr">
              <a:lnSpc>
                <a:spcPct val="100000"/>
              </a:lnSpc>
            </a:pPr>
            <a:r>
              <a:rPr sz="4400" spc="-5" dirty="0" smtClean="0">
                <a:latin typeface="Georgia"/>
                <a:cs typeface="Georgia"/>
              </a:rPr>
              <a:t>Sel</a:t>
            </a:r>
            <a:r>
              <a:rPr sz="4400" spc="-10" dirty="0" smtClean="0">
                <a:latin typeface="Georgia"/>
                <a:cs typeface="Georgia"/>
              </a:rPr>
              <a:t>f</a:t>
            </a:r>
            <a:r>
              <a:rPr sz="4400" spc="-5" dirty="0" smtClean="0">
                <a:latin typeface="Georgia"/>
                <a:cs typeface="Georgia"/>
              </a:rPr>
              <a:t>-Directe</a:t>
            </a:r>
            <a:r>
              <a:rPr sz="4400" dirty="0" smtClean="0">
                <a:latin typeface="Georgia"/>
                <a:cs typeface="Georgia"/>
              </a:rPr>
              <a:t>d</a:t>
            </a:r>
            <a:r>
              <a:rPr sz="4400" spc="-20" dirty="0" smtClean="0">
                <a:latin typeface="Georgia"/>
                <a:cs typeface="Georgia"/>
              </a:rPr>
              <a:t> </a:t>
            </a:r>
            <a:r>
              <a:rPr sz="4400" spc="-5" dirty="0" smtClean="0">
                <a:latin typeface="Georgia"/>
                <a:cs typeface="Georgia"/>
              </a:rPr>
              <a:t>Suppor</a:t>
            </a:r>
            <a:r>
              <a:rPr sz="4400" dirty="0" smtClean="0">
                <a:latin typeface="Georgia"/>
                <a:cs typeface="Georgia"/>
              </a:rPr>
              <a:t>t</a:t>
            </a:r>
            <a:r>
              <a:rPr lang="en-US" sz="4400" dirty="0" smtClean="0">
                <a:latin typeface="Georgia"/>
                <a:cs typeface="Georgia"/>
              </a:rPr>
              <a:t>s:</a:t>
            </a:r>
            <a:r>
              <a:rPr sz="4400" spc="-30" dirty="0" smtClean="0">
                <a:latin typeface="Georgia"/>
                <a:cs typeface="Georgia"/>
              </a:rPr>
              <a:t> </a:t>
            </a:r>
            <a:endParaRPr lang="en-US" sz="4400" dirty="0" smtClean="0">
              <a:latin typeface="Georgia"/>
              <a:cs typeface="Georgia"/>
            </a:endParaRPr>
          </a:p>
          <a:p>
            <a:pPr algn="ctr">
              <a:lnSpc>
                <a:spcPts val="5250"/>
              </a:lnSpc>
            </a:pPr>
            <a:r>
              <a:rPr lang="en-US" sz="4400" spc="-5" dirty="0" smtClean="0">
                <a:latin typeface="Georgia"/>
                <a:cs typeface="Georgia"/>
              </a:rPr>
              <a:t>Charting a LifeCourse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959" y="4836885"/>
            <a:ext cx="6729095" cy="9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3125" marR="5080" indent="-2131060" algn="ctr">
              <a:lnSpc>
                <a:spcPct val="120100"/>
              </a:lnSpc>
            </a:pPr>
            <a:r>
              <a:rPr lang="en-US" sz="2800" b="1" spc="-30" dirty="0" smtClean="0">
                <a:solidFill>
                  <a:srgbClr val="FD5000"/>
                </a:solidFill>
                <a:latin typeface="Verdana"/>
                <a:cs typeface="Verdana"/>
              </a:rPr>
              <a:t>Charting LifeCourse Showcase</a:t>
            </a:r>
            <a:endParaRPr lang="en-US" sz="2800" b="1" spc="-15" dirty="0">
              <a:solidFill>
                <a:srgbClr val="FD5000"/>
              </a:solidFill>
              <a:latin typeface="Verdana"/>
              <a:cs typeface="Verdana"/>
            </a:endParaRPr>
          </a:p>
          <a:p>
            <a:pPr marL="2143125" marR="5080" indent="-2131060" algn="ctr">
              <a:lnSpc>
                <a:spcPct val="120100"/>
              </a:lnSpc>
            </a:pPr>
            <a:r>
              <a:rPr sz="2800" b="1" spc="-25" dirty="0" smtClean="0">
                <a:solidFill>
                  <a:srgbClr val="FD5000"/>
                </a:solidFill>
                <a:latin typeface="Verdana"/>
                <a:cs typeface="Verdana"/>
              </a:rPr>
              <a:t>May</a:t>
            </a:r>
            <a:r>
              <a:rPr sz="2800" b="1" dirty="0" smtClean="0">
                <a:solidFill>
                  <a:srgbClr val="FD5000"/>
                </a:solidFill>
                <a:latin typeface="Verdana"/>
                <a:cs typeface="Verdana"/>
              </a:rPr>
              <a:t> </a:t>
            </a:r>
            <a:r>
              <a:rPr lang="en-US" sz="2800" b="1" spc="-15" dirty="0" smtClean="0">
                <a:solidFill>
                  <a:srgbClr val="FD5000"/>
                </a:solidFill>
                <a:latin typeface="Verdana"/>
                <a:cs typeface="Verdana"/>
              </a:rPr>
              <a:t>17 &amp; 18</a:t>
            </a:r>
            <a:r>
              <a:rPr sz="2800" b="1" spc="-15" dirty="0" smtClean="0">
                <a:solidFill>
                  <a:srgbClr val="FD5000"/>
                </a:solidFill>
                <a:latin typeface="Verdana"/>
                <a:cs typeface="Verdana"/>
              </a:rPr>
              <a:t>,</a:t>
            </a:r>
            <a:r>
              <a:rPr sz="2800" b="1" spc="15" dirty="0" smtClean="0">
                <a:solidFill>
                  <a:srgbClr val="FD5000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FD5000"/>
                </a:solidFill>
                <a:latin typeface="Verdana"/>
                <a:cs typeface="Verdana"/>
              </a:rPr>
              <a:t>20</a:t>
            </a:r>
            <a:r>
              <a:rPr sz="2800" b="1" spc="-15" dirty="0">
                <a:solidFill>
                  <a:srgbClr val="FD5000"/>
                </a:solidFill>
                <a:latin typeface="Verdana"/>
                <a:cs typeface="Verdana"/>
              </a:rPr>
              <a:t>1</a:t>
            </a:r>
            <a:r>
              <a:rPr sz="2800" b="1" spc="-20" dirty="0">
                <a:solidFill>
                  <a:srgbClr val="FD5000"/>
                </a:solidFill>
                <a:latin typeface="Verdana"/>
                <a:cs typeface="Verdana"/>
              </a:rPr>
              <a:t>7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799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dirty="0"/>
              <a:t>A B</a:t>
            </a:r>
            <a:r>
              <a:rPr spc="-15" dirty="0"/>
              <a:t>r</a:t>
            </a:r>
            <a:r>
              <a:rPr dirty="0"/>
              <a:t>ief</a:t>
            </a:r>
            <a:r>
              <a:rPr spc="-5" dirty="0"/>
              <a:t> Missour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His</a:t>
            </a:r>
            <a:r>
              <a:rPr spc="5" dirty="0"/>
              <a:t>t</a:t>
            </a:r>
            <a:r>
              <a:rPr spc="-5" dirty="0"/>
              <a:t>ory</a:t>
            </a:r>
          </a:p>
        </p:txBody>
      </p:sp>
      <p:sp>
        <p:nvSpPr>
          <p:cNvPr id="3" name="object 3"/>
          <p:cNvSpPr/>
          <p:nvPr/>
        </p:nvSpPr>
        <p:spPr>
          <a:xfrm>
            <a:off x="562444" y="1534541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19644" y="2557145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19644" y="2996057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92860" y="1477291"/>
            <a:ext cx="4707255" cy="1871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latin typeface="Georgia"/>
                <a:cs typeface="Georgia"/>
              </a:rPr>
              <a:t>2010</a:t>
            </a:r>
            <a:r>
              <a:rPr sz="3200" i="1" spc="-20" dirty="0">
                <a:latin typeface="Georgia"/>
                <a:cs typeface="Georgia"/>
              </a:rPr>
              <a:t> </a:t>
            </a:r>
            <a:r>
              <a:rPr sz="3200" i="1" spc="-5" dirty="0">
                <a:latin typeface="Georgia"/>
                <a:cs typeface="Georgia"/>
              </a:rPr>
              <a:t>Servic</a:t>
            </a:r>
            <a:r>
              <a:rPr sz="3200" i="1" dirty="0">
                <a:latin typeface="Georgia"/>
                <a:cs typeface="Georgia"/>
              </a:rPr>
              <a:t>e </a:t>
            </a:r>
            <a:r>
              <a:rPr sz="3200" i="1" spc="-5" dirty="0">
                <a:latin typeface="Georgia"/>
                <a:cs typeface="Georgia"/>
              </a:rPr>
              <a:t>Coordi</a:t>
            </a:r>
            <a:r>
              <a:rPr sz="3200" i="1" spc="-15" dirty="0">
                <a:latin typeface="Georgia"/>
                <a:cs typeface="Georgia"/>
              </a:rPr>
              <a:t>n</a:t>
            </a:r>
            <a:r>
              <a:rPr sz="3200" i="1" dirty="0">
                <a:latin typeface="Georgia"/>
                <a:cs typeface="Georgia"/>
              </a:rPr>
              <a:t>ator</a:t>
            </a:r>
            <a:endParaRPr sz="3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3200" i="1" spc="-5" dirty="0">
                <a:latin typeface="Georgia"/>
                <a:cs typeface="Georgia"/>
              </a:rPr>
              <a:t>trai</a:t>
            </a:r>
            <a:r>
              <a:rPr sz="3200" i="1" spc="-15" dirty="0">
                <a:latin typeface="Georgia"/>
                <a:cs typeface="Georgia"/>
              </a:rPr>
              <a:t>n</a:t>
            </a:r>
            <a:r>
              <a:rPr sz="3200" i="1" spc="-5" dirty="0">
                <a:latin typeface="Georgia"/>
                <a:cs typeface="Georgia"/>
              </a:rPr>
              <a:t>i</a:t>
            </a:r>
            <a:r>
              <a:rPr sz="3200" i="1" spc="-15" dirty="0">
                <a:latin typeface="Georgia"/>
                <a:cs typeface="Georgia"/>
              </a:rPr>
              <a:t>n</a:t>
            </a:r>
            <a:r>
              <a:rPr sz="3200" i="1" dirty="0">
                <a:latin typeface="Georgia"/>
                <a:cs typeface="Georgia"/>
              </a:rPr>
              <a:t>g.</a:t>
            </a:r>
            <a:endParaRPr sz="3200" dirty="0">
              <a:latin typeface="Georgia"/>
              <a:cs typeface="Georgia"/>
            </a:endParaRPr>
          </a:p>
          <a:p>
            <a:pPr marL="413384" marR="138430">
              <a:lnSpc>
                <a:spcPct val="120000"/>
              </a:lnSpc>
              <a:spcBef>
                <a:spcPts val="30"/>
              </a:spcBef>
            </a:pPr>
            <a:r>
              <a:rPr sz="2400" i="1" spc="-15" dirty="0">
                <a:latin typeface="Georgia"/>
                <a:cs typeface="Georgia"/>
              </a:rPr>
              <a:t>S</a:t>
            </a:r>
            <a:r>
              <a:rPr sz="2400" i="1" spc="-25" dirty="0">
                <a:latin typeface="Georgia"/>
                <a:cs typeface="Georgia"/>
              </a:rPr>
              <a:t>e</a:t>
            </a:r>
            <a:r>
              <a:rPr sz="2400" i="1" spc="-5" dirty="0">
                <a:latin typeface="Georgia"/>
                <a:cs typeface="Georgia"/>
              </a:rPr>
              <a:t>rvic</a:t>
            </a:r>
            <a:r>
              <a:rPr sz="2400" i="1" dirty="0">
                <a:latin typeface="Georgia"/>
                <a:cs typeface="Georgia"/>
              </a:rPr>
              <a:t>e</a:t>
            </a:r>
            <a:r>
              <a:rPr sz="2400" i="1" spc="2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M</a:t>
            </a:r>
            <a:r>
              <a:rPr sz="2400" i="1" spc="-10" dirty="0">
                <a:latin typeface="Georgia"/>
                <a:cs typeface="Georgia"/>
              </a:rPr>
              <a:t>o</a:t>
            </a:r>
            <a:r>
              <a:rPr sz="2400" i="1" dirty="0">
                <a:latin typeface="Georgia"/>
                <a:cs typeface="Georgia"/>
              </a:rPr>
              <a:t>ni</a:t>
            </a:r>
            <a:r>
              <a:rPr sz="2400" i="1" spc="-15" dirty="0">
                <a:latin typeface="Georgia"/>
                <a:cs typeface="Georgia"/>
              </a:rPr>
              <a:t>t</a:t>
            </a:r>
            <a:r>
              <a:rPr sz="2400" i="1" spc="-5" dirty="0">
                <a:latin typeface="Georgia"/>
                <a:cs typeface="Georgia"/>
              </a:rPr>
              <a:t>o</a:t>
            </a:r>
            <a:r>
              <a:rPr sz="2400" i="1" spc="-10" dirty="0">
                <a:latin typeface="Georgia"/>
                <a:cs typeface="Georgia"/>
              </a:rPr>
              <a:t>r</a:t>
            </a:r>
            <a:r>
              <a:rPr sz="2400" i="1" spc="-20" dirty="0">
                <a:latin typeface="Georgia"/>
                <a:cs typeface="Georgia"/>
              </a:rPr>
              <a:t>in</a:t>
            </a:r>
            <a:r>
              <a:rPr sz="2400" i="1" spc="-15" dirty="0">
                <a:latin typeface="Georgia"/>
                <a:cs typeface="Georgia"/>
              </a:rPr>
              <a:t>g</a:t>
            </a:r>
            <a:r>
              <a:rPr sz="2400" i="1" spc="2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Guid</a:t>
            </a:r>
            <a:r>
              <a:rPr sz="2400" i="1" spc="-10" dirty="0">
                <a:latin typeface="Georgia"/>
                <a:cs typeface="Georgia"/>
              </a:rPr>
              <a:t>e</a:t>
            </a:r>
            <a:r>
              <a:rPr sz="2400" i="1" spc="-5" dirty="0">
                <a:latin typeface="Georgia"/>
                <a:cs typeface="Georgia"/>
              </a:rPr>
              <a:t>lin</a:t>
            </a:r>
            <a:r>
              <a:rPr sz="2400" i="1" spc="-10" dirty="0">
                <a:latin typeface="Georgia"/>
                <a:cs typeface="Georgia"/>
              </a:rPr>
              <a:t>e</a:t>
            </a:r>
            <a:r>
              <a:rPr sz="2400" i="1" dirty="0">
                <a:latin typeface="Georgia"/>
                <a:cs typeface="Georgia"/>
              </a:rPr>
              <a:t>s </a:t>
            </a:r>
            <a:r>
              <a:rPr sz="2400" i="1" spc="-5" dirty="0">
                <a:latin typeface="Georgia"/>
                <a:cs typeface="Georgia"/>
              </a:rPr>
              <a:t>C</a:t>
            </a:r>
            <a:r>
              <a:rPr sz="2400" i="1" spc="-10" dirty="0">
                <a:latin typeface="Georgia"/>
                <a:cs typeface="Georgia"/>
              </a:rPr>
              <a:t>r</a:t>
            </a:r>
            <a:r>
              <a:rPr sz="2400" i="1" spc="-15" dirty="0">
                <a:latin typeface="Georgia"/>
                <a:cs typeface="Georgia"/>
              </a:rPr>
              <a:t>eat</a:t>
            </a:r>
            <a:r>
              <a:rPr sz="2400" i="1" spc="-30" dirty="0">
                <a:latin typeface="Georgia"/>
                <a:cs typeface="Georgia"/>
              </a:rPr>
              <a:t>e</a:t>
            </a:r>
            <a:r>
              <a:rPr sz="2400" i="1" dirty="0">
                <a:latin typeface="Georgia"/>
                <a:cs typeface="Georgia"/>
              </a:rPr>
              <a:t>d</a:t>
            </a:r>
            <a:r>
              <a:rPr sz="2400" i="1" spc="1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t</a:t>
            </a:r>
            <a:r>
              <a:rPr sz="2400" i="1" spc="-10" dirty="0">
                <a:latin typeface="Georgia"/>
                <a:cs typeface="Georgia"/>
              </a:rPr>
              <a:t>o</a:t>
            </a:r>
            <a:r>
              <a:rPr sz="2400" i="1" spc="-5" dirty="0">
                <a:latin typeface="Georgia"/>
                <a:cs typeface="Georgia"/>
              </a:rPr>
              <a:t>ol</a:t>
            </a:r>
            <a:r>
              <a:rPr sz="2400" i="1" dirty="0">
                <a:latin typeface="Georgia"/>
                <a:cs typeface="Georgia"/>
              </a:rPr>
              <a:t>s</a:t>
            </a:r>
            <a:r>
              <a:rPr sz="2400" i="1" spc="1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for</a:t>
            </a:r>
            <a:r>
              <a:rPr sz="2400" i="1" spc="-5" dirty="0">
                <a:latin typeface="Georgia"/>
                <a:cs typeface="Georgia"/>
              </a:rPr>
              <a:t> SC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7884" y="1379092"/>
            <a:ext cx="2307463" cy="1705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433184" y="1374394"/>
            <a:ext cx="2317115" cy="1715135"/>
          </a:xfrm>
          <a:custGeom>
            <a:avLst/>
            <a:gdLst/>
            <a:ahLst/>
            <a:cxnLst/>
            <a:rect l="l" t="t" r="r" b="b"/>
            <a:pathLst>
              <a:path w="2317115" h="1715135">
                <a:moveTo>
                  <a:pt x="0" y="1714753"/>
                </a:moveTo>
                <a:lnTo>
                  <a:pt x="2316988" y="1714753"/>
                </a:lnTo>
                <a:lnTo>
                  <a:pt x="2316988" y="0"/>
                </a:lnTo>
                <a:lnTo>
                  <a:pt x="0" y="0"/>
                </a:lnTo>
                <a:lnTo>
                  <a:pt x="0" y="171475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79044" y="3645931"/>
            <a:ext cx="1549663" cy="2007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74281" y="3641166"/>
            <a:ext cx="1565275" cy="2016760"/>
          </a:xfrm>
          <a:custGeom>
            <a:avLst/>
            <a:gdLst/>
            <a:ahLst/>
            <a:cxnLst/>
            <a:rect l="l" t="t" r="r" b="b"/>
            <a:pathLst>
              <a:path w="1565275" h="2016760">
                <a:moveTo>
                  <a:pt x="0" y="2016632"/>
                </a:moveTo>
                <a:lnTo>
                  <a:pt x="1564766" y="2016632"/>
                </a:lnTo>
                <a:lnTo>
                  <a:pt x="1564766" y="0"/>
                </a:lnTo>
                <a:lnTo>
                  <a:pt x="0" y="0"/>
                </a:lnTo>
                <a:lnTo>
                  <a:pt x="0" y="201663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85978" y="5900332"/>
            <a:ext cx="13639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Georgia"/>
                <a:cs typeface="Georgia"/>
              </a:rPr>
              <a:t>ISP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-10" dirty="0">
                <a:latin typeface="Georgia"/>
                <a:cs typeface="Georgia"/>
              </a:rPr>
              <a:t>h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ck</a:t>
            </a:r>
            <a:r>
              <a:rPr sz="1800" spc="-5" dirty="0">
                <a:latin typeface="Georgia"/>
                <a:cs typeface="Georgia"/>
              </a:rPr>
              <a:t>list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46680" y="3645827"/>
            <a:ext cx="1581277" cy="206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141854" y="3641064"/>
            <a:ext cx="1591310" cy="2072005"/>
          </a:xfrm>
          <a:custGeom>
            <a:avLst/>
            <a:gdLst/>
            <a:ahLst/>
            <a:cxnLst/>
            <a:rect l="l" t="t" r="r" b="b"/>
            <a:pathLst>
              <a:path w="1591310" h="2072004">
                <a:moveTo>
                  <a:pt x="0" y="2072005"/>
                </a:moveTo>
                <a:lnTo>
                  <a:pt x="1590802" y="2072005"/>
                </a:lnTo>
                <a:lnTo>
                  <a:pt x="1590802" y="0"/>
                </a:lnTo>
                <a:lnTo>
                  <a:pt x="0" y="0"/>
                </a:lnTo>
                <a:lnTo>
                  <a:pt x="0" y="207200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225801" y="5897284"/>
            <a:ext cx="1561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Georgia"/>
                <a:cs typeface="Georgia"/>
              </a:rPr>
              <a:t>P</a:t>
            </a:r>
            <a:r>
              <a:rPr sz="1800" spc="-15" dirty="0">
                <a:latin typeface="Georgia"/>
                <a:cs typeface="Georgia"/>
              </a:rPr>
              <a:t>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s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ssm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</a:t>
            </a:r>
          </a:p>
        </p:txBody>
      </p:sp>
      <p:sp>
        <p:nvSpPr>
          <p:cNvPr id="15" name="object 15"/>
          <p:cNvSpPr/>
          <p:nvPr/>
        </p:nvSpPr>
        <p:spPr>
          <a:xfrm>
            <a:off x="3892041" y="3663543"/>
            <a:ext cx="2227326" cy="1220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887342" y="3658717"/>
            <a:ext cx="2237105" cy="1229995"/>
          </a:xfrm>
          <a:custGeom>
            <a:avLst/>
            <a:gdLst/>
            <a:ahLst/>
            <a:cxnLst/>
            <a:rect l="l" t="t" r="r" b="b"/>
            <a:pathLst>
              <a:path w="2237104" h="1229995">
                <a:moveTo>
                  <a:pt x="0" y="1229893"/>
                </a:moveTo>
                <a:lnTo>
                  <a:pt x="2236851" y="1229893"/>
                </a:lnTo>
                <a:lnTo>
                  <a:pt x="2236851" y="0"/>
                </a:lnTo>
                <a:lnTo>
                  <a:pt x="0" y="0"/>
                </a:lnTo>
                <a:lnTo>
                  <a:pt x="0" y="1229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3900042" y="4965388"/>
            <a:ext cx="2283460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sz="1200" spc="-10" dirty="0">
                <a:latin typeface="Georgia"/>
                <a:cs typeface="Georgia"/>
              </a:rPr>
              <a:t>A tool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</a:t>
            </a:r>
            <a:r>
              <a:rPr sz="1200" spc="-15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ens</a:t>
            </a:r>
            <a:r>
              <a:rPr sz="1200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r</a:t>
            </a:r>
            <a:r>
              <a:rPr sz="1200" spc="-10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ng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h</a:t>
            </a:r>
            <a:r>
              <a:rPr sz="1200" spc="-20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-10" dirty="0">
                <a:latin typeface="Georgia"/>
                <a:cs typeface="Georgia"/>
              </a:rPr>
              <a:t> ISP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s m</a:t>
            </a:r>
            <a:r>
              <a:rPr sz="1200" spc="-10" dirty="0">
                <a:latin typeface="Georgia"/>
                <a:cs typeface="Georgia"/>
              </a:rPr>
              <a:t>e</a:t>
            </a:r>
            <a:r>
              <a:rPr sz="1200" spc="-5" dirty="0">
                <a:latin typeface="Georgia"/>
                <a:cs typeface="Georgia"/>
              </a:rPr>
              <a:t>etin</a:t>
            </a:r>
            <a:r>
              <a:rPr sz="1200" dirty="0">
                <a:latin typeface="Georgia"/>
                <a:cs typeface="Georgia"/>
              </a:rPr>
              <a:t>g </a:t>
            </a:r>
            <a:r>
              <a:rPr sz="1200" spc="-5" dirty="0">
                <a:latin typeface="Georgia"/>
                <a:cs typeface="Georgia"/>
              </a:rPr>
              <a:t>wa</a:t>
            </a:r>
            <a:r>
              <a:rPr sz="1200" spc="-10" dirty="0">
                <a:latin typeface="Georgia"/>
                <a:cs typeface="Georgia"/>
              </a:rPr>
              <a:t>iver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10" dirty="0">
                <a:latin typeface="Georgia"/>
                <a:cs typeface="Georgia"/>
              </a:rPr>
              <a:t>equi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-10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nts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nd h</a:t>
            </a:r>
            <a:r>
              <a:rPr sz="1200" spc="-10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p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to </a:t>
            </a:r>
            <a:r>
              <a:rPr sz="1200" spc="-5" dirty="0">
                <a:latin typeface="Georgia"/>
                <a:cs typeface="Georgia"/>
              </a:rPr>
              <a:t>determi</a:t>
            </a:r>
            <a:r>
              <a:rPr sz="1200" dirty="0">
                <a:latin typeface="Georgia"/>
                <a:cs typeface="Georgia"/>
              </a:rPr>
              <a:t>ne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goa</a:t>
            </a:r>
            <a:r>
              <a:rPr sz="1200" dirty="0">
                <a:latin typeface="Georgia"/>
                <a:cs typeface="Georgia"/>
              </a:rPr>
              <a:t>ls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nd o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ome</a:t>
            </a:r>
            <a:r>
              <a:rPr sz="1200" spc="-10" dirty="0">
                <a:latin typeface="Georgia"/>
                <a:cs typeface="Georgia"/>
              </a:rPr>
              <a:t>s</a:t>
            </a:r>
            <a:r>
              <a:rPr sz="1200" spc="-5" dirty="0">
                <a:latin typeface="Georgia"/>
                <a:cs typeface="Georgia"/>
              </a:rPr>
              <a:t>.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35242" y="3471545"/>
            <a:ext cx="1770126" cy="22249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630543" y="3466782"/>
            <a:ext cx="1779905" cy="2234565"/>
          </a:xfrm>
          <a:custGeom>
            <a:avLst/>
            <a:gdLst/>
            <a:ahLst/>
            <a:cxnLst/>
            <a:rect l="l" t="t" r="r" b="b"/>
            <a:pathLst>
              <a:path w="1779904" h="2234565">
                <a:moveTo>
                  <a:pt x="0" y="2234438"/>
                </a:moveTo>
                <a:lnTo>
                  <a:pt x="1779651" y="2234438"/>
                </a:lnTo>
                <a:lnTo>
                  <a:pt x="1779651" y="0"/>
                </a:lnTo>
                <a:lnTo>
                  <a:pt x="0" y="0"/>
                </a:lnTo>
                <a:lnTo>
                  <a:pt x="0" y="22344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5828791" y="5890884"/>
            <a:ext cx="31248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73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M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dicai</a:t>
            </a:r>
            <a:r>
              <a:rPr sz="1800" dirty="0">
                <a:latin typeface="Georgia"/>
                <a:cs typeface="Georgia"/>
              </a:rPr>
              <a:t>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Wai</a:t>
            </a:r>
            <a:r>
              <a:rPr sz="1800" spc="-20" dirty="0">
                <a:latin typeface="Georgia"/>
                <a:cs typeface="Georgia"/>
              </a:rPr>
              <a:t>v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,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P</a:t>
            </a:r>
            <a:r>
              <a:rPr sz="1800" spc="-15" dirty="0">
                <a:latin typeface="Georgia"/>
                <a:cs typeface="Georgia"/>
              </a:rPr>
              <a:t>rovid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r an</a:t>
            </a:r>
            <a:r>
              <a:rPr sz="1800" dirty="0">
                <a:latin typeface="Georgia"/>
                <a:cs typeface="Georgia"/>
              </a:rPr>
              <a:t>d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Ser</a:t>
            </a:r>
            <a:r>
              <a:rPr sz="1800" spc="-20" dirty="0">
                <a:latin typeface="Georgia"/>
                <a:cs typeface="Georgia"/>
              </a:rPr>
              <a:t>v</a:t>
            </a:r>
            <a:r>
              <a:rPr sz="1800" dirty="0">
                <a:latin typeface="Georgia"/>
                <a:cs typeface="Georgia"/>
              </a:rPr>
              <a:t>ices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-10" dirty="0">
                <a:latin typeface="Georgia"/>
                <a:cs typeface="Georgia"/>
              </a:rPr>
              <a:t>h</a:t>
            </a:r>
            <a:r>
              <a:rPr sz="1800" spc="-5" dirty="0">
                <a:latin typeface="Georgia"/>
                <a:cs typeface="Georgia"/>
              </a:rPr>
              <a:t>oic</a:t>
            </a:r>
            <a:r>
              <a:rPr sz="1800" dirty="0">
                <a:latin typeface="Georgia"/>
                <a:cs typeface="Georgia"/>
              </a:rPr>
              <a:t>e Sta</a:t>
            </a:r>
            <a:r>
              <a:rPr sz="1800" spc="5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eme</a:t>
            </a:r>
            <a:r>
              <a:rPr sz="1800" spc="5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99" rIns="0" bIns="0" rtlCol="0">
            <a:spAutoFit/>
          </a:bodyPr>
          <a:lstStyle/>
          <a:p>
            <a:pPr marL="430530">
              <a:lnSpc>
                <a:spcPts val="5250"/>
              </a:lnSpc>
            </a:pPr>
            <a:r>
              <a:rPr dirty="0"/>
              <a:t>A B</a:t>
            </a:r>
            <a:r>
              <a:rPr spc="-15" dirty="0"/>
              <a:t>r</a:t>
            </a:r>
            <a:r>
              <a:rPr dirty="0"/>
              <a:t>ief</a:t>
            </a:r>
            <a:r>
              <a:rPr spc="-5" dirty="0"/>
              <a:t> Missour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His</a:t>
            </a:r>
            <a:r>
              <a:rPr spc="5" dirty="0"/>
              <a:t>t</a:t>
            </a:r>
            <a:r>
              <a:rPr spc="-5" dirty="0"/>
              <a:t>ory</a:t>
            </a:r>
          </a:p>
        </p:txBody>
      </p:sp>
      <p:sp>
        <p:nvSpPr>
          <p:cNvPr id="3" name="object 3"/>
          <p:cNvSpPr/>
          <p:nvPr/>
        </p:nvSpPr>
        <p:spPr>
          <a:xfrm>
            <a:off x="562444" y="1528444"/>
            <a:ext cx="266700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62444" y="4191000"/>
            <a:ext cx="266700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92860" y="1486516"/>
            <a:ext cx="5911850" cy="3898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055">
              <a:lnSpc>
                <a:spcPct val="100000"/>
              </a:lnSpc>
              <a:spcBef>
                <a:spcPts val="720"/>
              </a:spcBef>
            </a:pPr>
            <a:r>
              <a:rPr sz="3000" i="1" dirty="0" smtClean="0">
                <a:latin typeface="Georgia"/>
                <a:cs typeface="Georgia"/>
              </a:rPr>
              <a:t>20</a:t>
            </a:r>
            <a:r>
              <a:rPr sz="3000" i="1" spc="-15" dirty="0" smtClean="0">
                <a:latin typeface="Georgia"/>
                <a:cs typeface="Georgia"/>
              </a:rPr>
              <a:t>1</a:t>
            </a:r>
            <a:r>
              <a:rPr sz="3000" i="1" dirty="0" smtClean="0">
                <a:latin typeface="Georgia"/>
                <a:cs typeface="Georgia"/>
              </a:rPr>
              <a:t>3</a:t>
            </a:r>
            <a:r>
              <a:rPr sz="3000" i="1" spc="-5" dirty="0" smtClean="0">
                <a:latin typeface="Georgia"/>
                <a:cs typeface="Georgia"/>
              </a:rPr>
              <a:t> </a:t>
            </a:r>
            <a:r>
              <a:rPr sz="3000" i="1" dirty="0">
                <a:latin typeface="Georgia"/>
                <a:cs typeface="Georgia"/>
              </a:rPr>
              <a:t>“</a:t>
            </a:r>
            <a:r>
              <a:rPr sz="3000" i="1" spc="-15" dirty="0">
                <a:latin typeface="Georgia"/>
                <a:cs typeface="Georgia"/>
              </a:rPr>
              <a:t>G</a:t>
            </a:r>
            <a:r>
              <a:rPr sz="3000" i="1" dirty="0">
                <a:latin typeface="Georgia"/>
                <a:cs typeface="Georgia"/>
              </a:rPr>
              <a:t>uide</a:t>
            </a:r>
            <a:r>
              <a:rPr sz="3000" i="1" spc="10" dirty="0">
                <a:latin typeface="Georgia"/>
                <a:cs typeface="Georgia"/>
              </a:rPr>
              <a:t> </a:t>
            </a:r>
            <a:r>
              <a:rPr sz="3000" i="1" spc="-5" dirty="0">
                <a:latin typeface="Georgia"/>
                <a:cs typeface="Georgia"/>
              </a:rPr>
              <a:t>t</a:t>
            </a:r>
            <a:r>
              <a:rPr sz="3000" i="1" dirty="0">
                <a:latin typeface="Georgia"/>
                <a:cs typeface="Georgia"/>
              </a:rPr>
              <a:t>o</a:t>
            </a:r>
            <a:r>
              <a:rPr sz="3000" i="1" spc="-5" dirty="0">
                <a:latin typeface="Georgia"/>
                <a:cs typeface="Georgia"/>
              </a:rPr>
              <a:t> </a:t>
            </a:r>
            <a:r>
              <a:rPr sz="3000" i="1" dirty="0">
                <a:latin typeface="Georgia"/>
                <a:cs typeface="Georgia"/>
              </a:rPr>
              <a:t>D</a:t>
            </a:r>
            <a:r>
              <a:rPr sz="3000" i="1" spc="-10" dirty="0">
                <a:latin typeface="Georgia"/>
                <a:cs typeface="Georgia"/>
              </a:rPr>
              <a:t>o</a:t>
            </a:r>
            <a:r>
              <a:rPr sz="3000" i="1" dirty="0">
                <a:latin typeface="Georgia"/>
                <a:cs typeface="Georgia"/>
              </a:rPr>
              <a:t>cume</a:t>
            </a:r>
            <a:r>
              <a:rPr sz="3000" i="1" spc="-20" dirty="0">
                <a:latin typeface="Georgia"/>
                <a:cs typeface="Georgia"/>
              </a:rPr>
              <a:t>n</a:t>
            </a:r>
            <a:r>
              <a:rPr sz="3000" i="1" spc="-5" dirty="0">
                <a:latin typeface="Georgia"/>
                <a:cs typeface="Georgia"/>
              </a:rPr>
              <a:t>tatio</a:t>
            </a:r>
            <a:r>
              <a:rPr sz="3000" i="1" dirty="0">
                <a:latin typeface="Georgia"/>
                <a:cs typeface="Georgia"/>
              </a:rPr>
              <a:t>n for </a:t>
            </a:r>
            <a:r>
              <a:rPr sz="3000" i="1" spc="-15" dirty="0">
                <a:latin typeface="Georgia"/>
                <a:cs typeface="Georgia"/>
              </a:rPr>
              <a:t>I</a:t>
            </a:r>
            <a:r>
              <a:rPr sz="3000" i="1" spc="-35" dirty="0">
                <a:latin typeface="Georgia"/>
                <a:cs typeface="Georgia"/>
              </a:rPr>
              <a:t>n</a:t>
            </a:r>
            <a:r>
              <a:rPr sz="3000" i="1" spc="-5" dirty="0">
                <a:latin typeface="Georgia"/>
                <a:cs typeface="Georgia"/>
              </a:rPr>
              <a:t>divid</a:t>
            </a:r>
            <a:r>
              <a:rPr sz="3000" i="1" dirty="0">
                <a:latin typeface="Georgia"/>
                <a:cs typeface="Georgia"/>
              </a:rPr>
              <a:t>uals</a:t>
            </a:r>
            <a:r>
              <a:rPr sz="3000" i="1" spc="-5" dirty="0">
                <a:latin typeface="Georgia"/>
                <a:cs typeface="Georgia"/>
              </a:rPr>
              <a:t> </a:t>
            </a:r>
            <a:r>
              <a:rPr sz="3000" i="1" spc="-10" dirty="0">
                <a:latin typeface="Georgia"/>
                <a:cs typeface="Georgia"/>
              </a:rPr>
              <a:t>S</a:t>
            </a:r>
            <a:r>
              <a:rPr sz="3000" i="1" spc="-15" dirty="0">
                <a:latin typeface="Georgia"/>
                <a:cs typeface="Georgia"/>
              </a:rPr>
              <a:t>elf</a:t>
            </a:r>
            <a:r>
              <a:rPr sz="3000" i="1" spc="5" dirty="0">
                <a:latin typeface="Georgia"/>
                <a:cs typeface="Georgia"/>
              </a:rPr>
              <a:t>-</a:t>
            </a:r>
            <a:r>
              <a:rPr sz="3000" i="1" dirty="0">
                <a:latin typeface="Georgia"/>
                <a:cs typeface="Georgia"/>
              </a:rPr>
              <a:t>Dire</a:t>
            </a:r>
            <a:r>
              <a:rPr sz="3000" i="1" spc="-15" dirty="0">
                <a:latin typeface="Georgia"/>
                <a:cs typeface="Georgia"/>
              </a:rPr>
              <a:t>c</a:t>
            </a:r>
            <a:r>
              <a:rPr sz="3000" i="1" spc="-5" dirty="0">
                <a:latin typeface="Georgia"/>
                <a:cs typeface="Georgia"/>
              </a:rPr>
              <a:t>ting Sup</a:t>
            </a:r>
            <a:r>
              <a:rPr sz="3000" i="1" spc="5" dirty="0">
                <a:latin typeface="Georgia"/>
                <a:cs typeface="Georgia"/>
              </a:rPr>
              <a:t>p</a:t>
            </a:r>
            <a:r>
              <a:rPr sz="3000" i="1" spc="-5" dirty="0">
                <a:latin typeface="Georgia"/>
                <a:cs typeface="Georgia"/>
              </a:rPr>
              <a:t>ort</a:t>
            </a:r>
            <a:r>
              <a:rPr sz="3000" i="1" dirty="0">
                <a:latin typeface="Georgia"/>
                <a:cs typeface="Georgia"/>
              </a:rPr>
              <a:t>s</a:t>
            </a:r>
            <a:r>
              <a:rPr sz="3000" i="1" dirty="0" smtClean="0">
                <a:latin typeface="Georgia"/>
                <a:cs typeface="Georgia"/>
              </a:rPr>
              <a:t>”</a:t>
            </a:r>
            <a:endParaRPr lang="en-US" sz="3000" i="1" dirty="0" smtClean="0">
              <a:latin typeface="Georgia"/>
              <a:cs typeface="Georgia"/>
            </a:endParaRPr>
          </a:p>
          <a:p>
            <a:pPr marL="12700" marR="59055">
              <a:lnSpc>
                <a:spcPct val="100000"/>
              </a:lnSpc>
              <a:spcBef>
                <a:spcPts val="720"/>
              </a:spcBef>
            </a:pPr>
            <a:endParaRPr lang="en-US" sz="3000" dirty="0" smtClean="0">
              <a:latin typeface="Georgia"/>
              <a:cs typeface="Georgia"/>
            </a:endParaRPr>
          </a:p>
          <a:p>
            <a:pPr marL="12700" marR="59055">
              <a:lnSpc>
                <a:spcPct val="100000"/>
              </a:lnSpc>
              <a:spcBef>
                <a:spcPts val="720"/>
              </a:spcBef>
            </a:pPr>
            <a:endParaRPr sz="3000" dirty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3000" i="1" dirty="0" smtClean="0">
                <a:latin typeface="Georgia"/>
                <a:cs typeface="Georgia"/>
              </a:rPr>
              <a:t>20</a:t>
            </a:r>
            <a:r>
              <a:rPr sz="3000" i="1" spc="-10" dirty="0" smtClean="0">
                <a:latin typeface="Georgia"/>
                <a:cs typeface="Georgia"/>
              </a:rPr>
              <a:t>1</a:t>
            </a:r>
            <a:r>
              <a:rPr sz="3000" i="1" dirty="0" smtClean="0">
                <a:latin typeface="Georgia"/>
                <a:cs typeface="Georgia"/>
              </a:rPr>
              <a:t>3 </a:t>
            </a:r>
            <a:r>
              <a:rPr sz="3000" i="1" spc="-10" dirty="0">
                <a:latin typeface="Georgia"/>
                <a:cs typeface="Georgia"/>
              </a:rPr>
              <a:t>“</a:t>
            </a:r>
            <a:r>
              <a:rPr sz="3000" i="1" dirty="0">
                <a:latin typeface="Georgia"/>
                <a:cs typeface="Georgia"/>
              </a:rPr>
              <a:t>Guide </a:t>
            </a:r>
            <a:r>
              <a:rPr sz="3000" i="1" spc="5" dirty="0">
                <a:latin typeface="Georgia"/>
                <a:cs typeface="Georgia"/>
              </a:rPr>
              <a:t>t</a:t>
            </a:r>
            <a:r>
              <a:rPr sz="3000" i="1" dirty="0">
                <a:latin typeface="Georgia"/>
                <a:cs typeface="Georgia"/>
              </a:rPr>
              <a:t>o Creati</a:t>
            </a:r>
            <a:r>
              <a:rPr sz="3000" i="1" spc="-15" dirty="0">
                <a:latin typeface="Georgia"/>
                <a:cs typeface="Georgia"/>
              </a:rPr>
              <a:t>n</a:t>
            </a:r>
            <a:r>
              <a:rPr sz="3000" i="1" dirty="0">
                <a:latin typeface="Georgia"/>
                <a:cs typeface="Georgia"/>
              </a:rPr>
              <a:t>g y</a:t>
            </a:r>
            <a:r>
              <a:rPr sz="3000" i="1" spc="-10" dirty="0">
                <a:latin typeface="Georgia"/>
                <a:cs typeface="Georgia"/>
              </a:rPr>
              <a:t>o</a:t>
            </a:r>
            <a:r>
              <a:rPr sz="3000" i="1" dirty="0">
                <a:latin typeface="Georgia"/>
                <a:cs typeface="Georgia"/>
              </a:rPr>
              <a:t>ur</a:t>
            </a:r>
            <a:r>
              <a:rPr sz="3000" i="1" spc="5" dirty="0">
                <a:latin typeface="Georgia"/>
                <a:cs typeface="Georgia"/>
              </a:rPr>
              <a:t> </a:t>
            </a:r>
            <a:r>
              <a:rPr sz="3000" i="1" dirty="0">
                <a:latin typeface="Georgia"/>
                <a:cs typeface="Georgia"/>
              </a:rPr>
              <a:t>own </a:t>
            </a:r>
            <a:r>
              <a:rPr sz="3000" i="1" spc="-20" dirty="0">
                <a:latin typeface="Georgia"/>
                <a:cs typeface="Georgia"/>
              </a:rPr>
              <a:t>ISP</a:t>
            </a:r>
            <a:r>
              <a:rPr sz="3000" i="1" dirty="0">
                <a:latin typeface="Georgia"/>
                <a:cs typeface="Georgia"/>
              </a:rPr>
              <a:t> </a:t>
            </a:r>
            <a:r>
              <a:rPr sz="3000" i="1" spc="-30" dirty="0">
                <a:latin typeface="Georgia"/>
                <a:cs typeface="Georgia"/>
              </a:rPr>
              <a:t>w</a:t>
            </a:r>
            <a:r>
              <a:rPr sz="3000" i="1" spc="-15" dirty="0">
                <a:latin typeface="Georgia"/>
                <a:cs typeface="Georgia"/>
              </a:rPr>
              <a:t>h</a:t>
            </a:r>
            <a:r>
              <a:rPr sz="3000" i="1" spc="-20" dirty="0">
                <a:latin typeface="Georgia"/>
                <a:cs typeface="Georgia"/>
              </a:rPr>
              <a:t>en</a:t>
            </a:r>
            <a:r>
              <a:rPr sz="3000" i="1" spc="-10" dirty="0">
                <a:latin typeface="Georgia"/>
                <a:cs typeface="Georgia"/>
              </a:rPr>
              <a:t> </a:t>
            </a:r>
            <a:r>
              <a:rPr sz="3000" i="1" spc="-20" dirty="0">
                <a:latin typeface="Georgia"/>
                <a:cs typeface="Georgia"/>
              </a:rPr>
              <a:t>Sel</a:t>
            </a:r>
            <a:r>
              <a:rPr sz="3000" i="1" spc="-10" dirty="0">
                <a:latin typeface="Georgia"/>
                <a:cs typeface="Georgia"/>
              </a:rPr>
              <a:t>f</a:t>
            </a:r>
            <a:r>
              <a:rPr sz="3000" i="1" spc="5" dirty="0">
                <a:latin typeface="Georgia"/>
                <a:cs typeface="Georgia"/>
              </a:rPr>
              <a:t>-</a:t>
            </a:r>
            <a:r>
              <a:rPr sz="3000" i="1" dirty="0">
                <a:latin typeface="Georgia"/>
                <a:cs typeface="Georgia"/>
              </a:rPr>
              <a:t>Dire</a:t>
            </a:r>
            <a:r>
              <a:rPr sz="3000" i="1" spc="-15" dirty="0">
                <a:latin typeface="Georgia"/>
                <a:cs typeface="Georgia"/>
              </a:rPr>
              <a:t>c</a:t>
            </a:r>
            <a:r>
              <a:rPr sz="3000" i="1" dirty="0">
                <a:latin typeface="Georgia"/>
                <a:cs typeface="Georgia"/>
              </a:rPr>
              <a:t>ting</a:t>
            </a:r>
            <a:r>
              <a:rPr sz="3000" i="1" spc="5" dirty="0">
                <a:latin typeface="Georgia"/>
                <a:cs typeface="Georgia"/>
              </a:rPr>
              <a:t> </a:t>
            </a:r>
            <a:r>
              <a:rPr sz="3000" i="1" dirty="0">
                <a:latin typeface="Georgia"/>
                <a:cs typeface="Georgia"/>
              </a:rPr>
              <a:t>Sup</a:t>
            </a:r>
            <a:r>
              <a:rPr sz="3000" i="1" spc="5" dirty="0">
                <a:latin typeface="Georgia"/>
                <a:cs typeface="Georgia"/>
              </a:rPr>
              <a:t>p</a:t>
            </a:r>
            <a:r>
              <a:rPr sz="3000" i="1" dirty="0">
                <a:latin typeface="Georgia"/>
                <a:cs typeface="Georgia"/>
              </a:rPr>
              <a:t>orts</a:t>
            </a:r>
            <a:r>
              <a:rPr sz="3000" i="1" dirty="0" smtClean="0">
                <a:latin typeface="Georgia"/>
                <a:cs typeface="Georgia"/>
              </a:rPr>
              <a:t>”</a:t>
            </a:r>
            <a:endParaRPr lang="en-US" sz="3000" i="1" dirty="0" smtClean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lang="en-US" sz="2000" i="1" dirty="0" smtClean="0">
                <a:solidFill>
                  <a:srgbClr val="FF0000"/>
                </a:solidFill>
                <a:latin typeface="Georgia"/>
                <a:cs typeface="Georgia"/>
              </a:rPr>
              <a:t>Will be revising based on the LifeCourse Tools</a:t>
            </a:r>
            <a:endParaRPr sz="20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44536" y="4007713"/>
            <a:ext cx="1452118" cy="226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339710" y="4002951"/>
            <a:ext cx="1461770" cy="2270125"/>
          </a:xfrm>
          <a:custGeom>
            <a:avLst/>
            <a:gdLst/>
            <a:ahLst/>
            <a:cxnLst/>
            <a:rect l="l" t="t" r="r" b="b"/>
            <a:pathLst>
              <a:path w="1461770" h="2270125">
                <a:moveTo>
                  <a:pt x="0" y="2270125"/>
                </a:moveTo>
                <a:lnTo>
                  <a:pt x="1461643" y="2270125"/>
                </a:lnTo>
                <a:lnTo>
                  <a:pt x="1461643" y="0"/>
                </a:lnTo>
                <a:lnTo>
                  <a:pt x="0" y="0"/>
                </a:lnTo>
                <a:lnTo>
                  <a:pt x="0" y="2270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44536" y="1379092"/>
            <a:ext cx="1458341" cy="2393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39710" y="1374394"/>
            <a:ext cx="1468120" cy="2402840"/>
          </a:xfrm>
          <a:custGeom>
            <a:avLst/>
            <a:gdLst/>
            <a:ahLst/>
            <a:cxnLst/>
            <a:rect l="l" t="t" r="r" b="b"/>
            <a:pathLst>
              <a:path w="1468120" h="2402840">
                <a:moveTo>
                  <a:pt x="0" y="2402839"/>
                </a:moveTo>
                <a:lnTo>
                  <a:pt x="1467866" y="2402839"/>
                </a:lnTo>
                <a:lnTo>
                  <a:pt x="1467866" y="0"/>
                </a:lnTo>
                <a:lnTo>
                  <a:pt x="0" y="0"/>
                </a:lnTo>
                <a:lnTo>
                  <a:pt x="0" y="24028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5283" y="1405127"/>
            <a:ext cx="240791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15283" y="2343911"/>
            <a:ext cx="240791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246245" y="1367217"/>
            <a:ext cx="4205605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</a:pPr>
            <a:r>
              <a:rPr sz="2800" spc="-15" dirty="0">
                <a:latin typeface="Georgia"/>
                <a:cs typeface="Georgia"/>
              </a:rPr>
              <a:t>2015 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Statewide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In</a:t>
            </a:r>
            <a:r>
              <a:rPr sz="2800" spc="-20" dirty="0">
                <a:latin typeface="Georgia"/>
                <a:cs typeface="Georgia"/>
              </a:rPr>
              <a:t>divi</a:t>
            </a:r>
            <a:r>
              <a:rPr sz="2800" spc="-15" dirty="0">
                <a:latin typeface="Georgia"/>
                <a:cs typeface="Georgia"/>
              </a:rPr>
              <a:t>d</a:t>
            </a:r>
            <a:r>
              <a:rPr sz="2800" spc="-20" dirty="0">
                <a:latin typeface="Georgia"/>
                <a:cs typeface="Georgia"/>
              </a:rPr>
              <a:t>ual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Bud</a:t>
            </a:r>
            <a:r>
              <a:rPr sz="2800" spc="-10" dirty="0">
                <a:latin typeface="Georgia"/>
                <a:cs typeface="Georgia"/>
              </a:rPr>
              <a:t>g</a:t>
            </a:r>
            <a:r>
              <a:rPr sz="2800" spc="-20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t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allo</a:t>
            </a:r>
            <a:r>
              <a:rPr sz="2800" spc="-20" dirty="0">
                <a:latin typeface="Georgia"/>
                <a:cs typeface="Georgia"/>
              </a:rPr>
              <a:t>cation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pro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2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s. 2015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Be</a:t>
            </a:r>
            <a:r>
              <a:rPr sz="2800" spc="-10" dirty="0">
                <a:latin typeface="Georgia"/>
                <a:cs typeface="Georgia"/>
              </a:rPr>
              <a:t>g</a:t>
            </a:r>
            <a:r>
              <a:rPr sz="2800" spc="-20" dirty="0">
                <a:latin typeface="Georgia"/>
                <a:cs typeface="Georgia"/>
              </a:rPr>
              <a:t>an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to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in</a:t>
            </a:r>
            <a:r>
              <a:rPr sz="2800" spc="-10" dirty="0">
                <a:latin typeface="Georgia"/>
                <a:cs typeface="Georgia"/>
              </a:rPr>
              <a:t>c</a:t>
            </a:r>
            <a:r>
              <a:rPr sz="2800" spc="-20" dirty="0">
                <a:latin typeface="Georgia"/>
                <a:cs typeface="Georgia"/>
              </a:rPr>
              <a:t>orp</a:t>
            </a:r>
            <a:r>
              <a:rPr sz="2800" spc="-5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ra</a:t>
            </a:r>
            <a:r>
              <a:rPr sz="2800" spc="-25" dirty="0">
                <a:latin typeface="Georgia"/>
                <a:cs typeface="Georgia"/>
              </a:rPr>
              <a:t>t</a:t>
            </a:r>
            <a:r>
              <a:rPr sz="2800" spc="-15" dirty="0">
                <a:latin typeface="Georgia"/>
                <a:cs typeface="Georgia"/>
              </a:rPr>
              <a:t>e</a:t>
            </a:r>
            <a:endParaRPr sz="2800" dirty="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</a:pPr>
            <a:r>
              <a:rPr sz="2800" spc="-15" dirty="0">
                <a:latin typeface="Georgia"/>
                <a:cs typeface="Georgia"/>
              </a:rPr>
              <a:t>Life</a:t>
            </a:r>
            <a:r>
              <a:rPr sz="2800" spc="-2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20" dirty="0">
                <a:latin typeface="Georgia"/>
                <a:cs typeface="Georgia"/>
              </a:rPr>
              <a:t>urs</a:t>
            </a:r>
            <a:r>
              <a:rPr sz="2800" spc="-15" dirty="0">
                <a:latin typeface="Georgia"/>
                <a:cs typeface="Georgia"/>
              </a:rPr>
              <a:t>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too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into</a:t>
            </a:r>
            <a:endParaRPr sz="2800" dirty="0">
              <a:latin typeface="Georgia"/>
              <a:cs typeface="Georgia"/>
            </a:endParaRPr>
          </a:p>
          <a:p>
            <a:pPr marL="12700" algn="just">
              <a:lnSpc>
                <a:spcPts val="3340"/>
              </a:lnSpc>
            </a:pP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5" dirty="0">
                <a:latin typeface="Georgia"/>
                <a:cs typeface="Georgia"/>
              </a:rPr>
              <a:t>aining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" y="3982364"/>
            <a:ext cx="2051138" cy="2544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3976751"/>
            <a:ext cx="2056764" cy="2555875"/>
          </a:xfrm>
          <a:custGeom>
            <a:avLst/>
            <a:gdLst/>
            <a:ahLst/>
            <a:cxnLst/>
            <a:rect l="l" t="t" r="r" b="b"/>
            <a:pathLst>
              <a:path w="2056764" h="2555875">
                <a:moveTo>
                  <a:pt x="0" y="318430"/>
                </a:moveTo>
                <a:lnTo>
                  <a:pt x="1616075" y="0"/>
                </a:lnTo>
                <a:lnTo>
                  <a:pt x="2056638" y="2236190"/>
                </a:lnTo>
                <a:lnTo>
                  <a:pt x="435000" y="2555709"/>
                </a:lnTo>
                <a:lnTo>
                  <a:pt x="0" y="34791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86357" y="1334642"/>
            <a:ext cx="2117877" cy="256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80769" y="1329182"/>
            <a:ext cx="2129155" cy="2580005"/>
          </a:xfrm>
          <a:custGeom>
            <a:avLst/>
            <a:gdLst/>
            <a:ahLst/>
            <a:cxnLst/>
            <a:rect l="l" t="t" r="r" b="b"/>
            <a:pathLst>
              <a:path w="2129154" h="2580004">
                <a:moveTo>
                  <a:pt x="389889" y="0"/>
                </a:moveTo>
                <a:lnTo>
                  <a:pt x="2128901" y="297052"/>
                </a:lnTo>
                <a:lnTo>
                  <a:pt x="1739010" y="2579623"/>
                </a:lnTo>
                <a:lnTo>
                  <a:pt x="0" y="2282570"/>
                </a:lnTo>
                <a:lnTo>
                  <a:pt x="38988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0058" y="3982339"/>
            <a:ext cx="2531618" cy="1958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25296" y="3977576"/>
            <a:ext cx="2541270" cy="1967864"/>
          </a:xfrm>
          <a:custGeom>
            <a:avLst/>
            <a:gdLst/>
            <a:ahLst/>
            <a:cxnLst/>
            <a:rect l="l" t="t" r="r" b="b"/>
            <a:pathLst>
              <a:path w="2541270" h="1967864">
                <a:moveTo>
                  <a:pt x="0" y="1967611"/>
                </a:moveTo>
                <a:lnTo>
                  <a:pt x="2541143" y="1967611"/>
                </a:lnTo>
                <a:lnTo>
                  <a:pt x="2541143" y="0"/>
                </a:lnTo>
                <a:lnTo>
                  <a:pt x="0" y="0"/>
                </a:lnTo>
                <a:lnTo>
                  <a:pt x="0" y="196761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903090" y="3854062"/>
            <a:ext cx="4911090" cy="264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marR="5080" indent="-635" algn="ctr">
              <a:lnSpc>
                <a:spcPct val="100000"/>
              </a:lnSpc>
            </a:pPr>
            <a:r>
              <a:rPr sz="1600" spc="-10" dirty="0">
                <a:latin typeface="Georgia"/>
                <a:cs typeface="Georgia"/>
              </a:rPr>
              <a:t>Li</a:t>
            </a:r>
            <a:r>
              <a:rPr sz="1600" spc="-20" dirty="0">
                <a:latin typeface="Georgia"/>
                <a:cs typeface="Georgia"/>
              </a:rPr>
              <a:t>f</a:t>
            </a:r>
            <a:r>
              <a:rPr sz="1600" spc="-15" dirty="0">
                <a:latin typeface="Georgia"/>
                <a:cs typeface="Georgia"/>
              </a:rPr>
              <a:t>eC</a:t>
            </a:r>
            <a:r>
              <a:rPr sz="1600" spc="-10" dirty="0">
                <a:latin typeface="Georgia"/>
                <a:cs typeface="Georgia"/>
              </a:rPr>
              <a:t>o</a:t>
            </a:r>
            <a:r>
              <a:rPr sz="1600" spc="-5" dirty="0">
                <a:latin typeface="Georgia"/>
                <a:cs typeface="Georgia"/>
              </a:rPr>
              <a:t>u</a:t>
            </a:r>
            <a:r>
              <a:rPr sz="1600" spc="-20" dirty="0">
                <a:latin typeface="Georgia"/>
                <a:cs typeface="Georgia"/>
              </a:rPr>
              <a:t>r</a:t>
            </a:r>
            <a:r>
              <a:rPr sz="1600" spc="-15" dirty="0">
                <a:latin typeface="Georgia"/>
                <a:cs typeface="Georgia"/>
              </a:rPr>
              <a:t>s</a:t>
            </a:r>
            <a:r>
              <a:rPr sz="1600" spc="-10" dirty="0">
                <a:latin typeface="Georgia"/>
                <a:cs typeface="Georgia"/>
              </a:rPr>
              <a:t>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t</a:t>
            </a:r>
            <a:r>
              <a:rPr sz="1600" spc="-10" dirty="0">
                <a:latin typeface="Georgia"/>
                <a:cs typeface="Georgia"/>
              </a:rPr>
              <a:t>o</a:t>
            </a:r>
            <a:r>
              <a:rPr sz="1600" spc="-15" dirty="0">
                <a:latin typeface="Georgia"/>
                <a:cs typeface="Georgia"/>
              </a:rPr>
              <a:t>ol</a:t>
            </a:r>
            <a:r>
              <a:rPr sz="1600" spc="-10" dirty="0">
                <a:latin typeface="Georgia"/>
                <a:cs typeface="Georgia"/>
              </a:rPr>
              <a:t>s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fo</a:t>
            </a:r>
            <a:r>
              <a:rPr sz="1600" spc="-10" dirty="0">
                <a:latin typeface="Georgia"/>
                <a:cs typeface="Georgia"/>
              </a:rPr>
              <a:t>r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in</a:t>
            </a:r>
            <a:r>
              <a:rPr sz="1600" spc="-15" dirty="0">
                <a:latin typeface="Georgia"/>
                <a:cs typeface="Georgia"/>
              </a:rPr>
              <a:t>div</a:t>
            </a:r>
            <a:r>
              <a:rPr sz="1600" spc="-10" dirty="0">
                <a:latin typeface="Georgia"/>
                <a:cs typeface="Georgia"/>
              </a:rPr>
              <a:t>idu</a:t>
            </a:r>
            <a:r>
              <a:rPr sz="1600" dirty="0">
                <a:latin typeface="Georgia"/>
                <a:cs typeface="Georgia"/>
              </a:rPr>
              <a:t>a</a:t>
            </a:r>
            <a:r>
              <a:rPr sz="1600" spc="-10" dirty="0">
                <a:latin typeface="Georgia"/>
                <a:cs typeface="Georgia"/>
              </a:rPr>
              <a:t>l</a:t>
            </a:r>
            <a:r>
              <a:rPr sz="1600" spc="-20" dirty="0">
                <a:latin typeface="Georgia"/>
                <a:cs typeface="Georgia"/>
              </a:rPr>
              <a:t>s</a:t>
            </a:r>
            <a:r>
              <a:rPr sz="1600" spc="-5" dirty="0">
                <a:latin typeface="Georgia"/>
                <a:cs typeface="Georgia"/>
              </a:rPr>
              <a:t>,</a:t>
            </a:r>
            <a:r>
              <a:rPr sz="1600" spc="70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families</a:t>
            </a:r>
            <a:r>
              <a:rPr sz="1600" spc="-5" dirty="0">
                <a:latin typeface="Georgia"/>
                <a:cs typeface="Georgia"/>
              </a:rPr>
              <a:t>,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and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p</a:t>
            </a:r>
            <a:r>
              <a:rPr sz="1600" spc="-20" dirty="0">
                <a:latin typeface="Georgia"/>
                <a:cs typeface="Georgia"/>
              </a:rPr>
              <a:t>r</a:t>
            </a:r>
            <a:r>
              <a:rPr sz="1600" spc="-10" dirty="0">
                <a:latin typeface="Georgia"/>
                <a:cs typeface="Georgia"/>
              </a:rPr>
              <a:t>of</a:t>
            </a:r>
            <a:r>
              <a:rPr sz="1600" spc="-20" dirty="0">
                <a:latin typeface="Georgia"/>
                <a:cs typeface="Georgia"/>
              </a:rPr>
              <a:t>ess</a:t>
            </a:r>
            <a:r>
              <a:rPr sz="1600" spc="-10" dirty="0">
                <a:latin typeface="Georgia"/>
                <a:cs typeface="Georgia"/>
              </a:rPr>
              <a:t>ional</a:t>
            </a:r>
            <a:r>
              <a:rPr sz="1600" spc="-25" dirty="0">
                <a:latin typeface="Georgia"/>
                <a:cs typeface="Georgia"/>
              </a:rPr>
              <a:t>s</a:t>
            </a:r>
            <a:r>
              <a:rPr sz="1600" spc="-5" dirty="0">
                <a:latin typeface="Georgia"/>
                <a:cs typeface="Georgia"/>
              </a:rPr>
              <a:t>.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A</a:t>
            </a:r>
            <a:r>
              <a:rPr sz="1600" spc="-20" dirty="0">
                <a:latin typeface="Georgia"/>
                <a:cs typeface="Georgia"/>
              </a:rPr>
              <a:t>r</a:t>
            </a:r>
            <a:r>
              <a:rPr sz="1600" spc="-10" dirty="0">
                <a:latin typeface="Georgia"/>
                <a:cs typeface="Georgia"/>
              </a:rPr>
              <a:t>e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h</a:t>
            </a:r>
            <a:r>
              <a:rPr sz="1600" spc="-15" dirty="0">
                <a:latin typeface="Georgia"/>
                <a:cs typeface="Georgia"/>
              </a:rPr>
              <a:t>elpfu</a:t>
            </a:r>
            <a:r>
              <a:rPr sz="1600" spc="-5" dirty="0">
                <a:latin typeface="Georgia"/>
                <a:cs typeface="Georgia"/>
              </a:rPr>
              <a:t>l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in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h</a:t>
            </a:r>
            <a:r>
              <a:rPr sz="1600" spc="-10" dirty="0">
                <a:latin typeface="Georgia"/>
                <a:cs typeface="Georgia"/>
              </a:rPr>
              <a:t>aving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c</a:t>
            </a:r>
            <a:r>
              <a:rPr sz="1600" spc="-10" dirty="0">
                <a:latin typeface="Georgia"/>
                <a:cs typeface="Georgia"/>
              </a:rPr>
              <a:t>o</a:t>
            </a:r>
            <a:r>
              <a:rPr sz="1600" spc="-5" dirty="0">
                <a:latin typeface="Georgia"/>
                <a:cs typeface="Georgia"/>
              </a:rPr>
              <a:t>n</a:t>
            </a:r>
            <a:r>
              <a:rPr sz="1600" spc="-10" dirty="0">
                <a:latin typeface="Georgia"/>
                <a:cs typeface="Georgia"/>
              </a:rPr>
              <a:t>v</a:t>
            </a:r>
            <a:r>
              <a:rPr sz="1600" spc="-20" dirty="0">
                <a:latin typeface="Georgia"/>
                <a:cs typeface="Georgia"/>
              </a:rPr>
              <a:t>ers</a:t>
            </a:r>
            <a:r>
              <a:rPr sz="1600" spc="-10" dirty="0">
                <a:latin typeface="Georgia"/>
                <a:cs typeface="Georgia"/>
              </a:rPr>
              <a:t>ations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wit</a:t>
            </a:r>
            <a:r>
              <a:rPr sz="1600" spc="-10" dirty="0">
                <a:latin typeface="Georgia"/>
                <a:cs typeface="Georgia"/>
              </a:rPr>
              <a:t>h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in</a:t>
            </a:r>
            <a:r>
              <a:rPr sz="1600" spc="-15" dirty="0">
                <a:latin typeface="Georgia"/>
                <a:cs typeface="Georgia"/>
              </a:rPr>
              <a:t>div</a:t>
            </a:r>
            <a:r>
              <a:rPr sz="1600" spc="-10" dirty="0">
                <a:latin typeface="Georgia"/>
                <a:cs typeface="Georgia"/>
              </a:rPr>
              <a:t>idu</a:t>
            </a:r>
            <a:r>
              <a:rPr sz="1600" dirty="0">
                <a:latin typeface="Georgia"/>
                <a:cs typeface="Georgia"/>
              </a:rPr>
              <a:t>a</a:t>
            </a:r>
            <a:r>
              <a:rPr sz="1600" spc="-10" dirty="0">
                <a:latin typeface="Georgia"/>
                <a:cs typeface="Georgia"/>
              </a:rPr>
              <a:t>ls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and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familie</a:t>
            </a:r>
            <a:r>
              <a:rPr sz="1600" spc="-10" dirty="0">
                <a:latin typeface="Georgia"/>
                <a:cs typeface="Georgia"/>
              </a:rPr>
              <a:t>s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spc="-20" dirty="0">
                <a:latin typeface="Georgia"/>
                <a:cs typeface="Georgia"/>
              </a:rPr>
              <a:t>b</a:t>
            </a:r>
            <a:r>
              <a:rPr sz="1600" spc="-10" dirty="0">
                <a:latin typeface="Georgia"/>
                <a:cs typeface="Georgia"/>
              </a:rPr>
              <a:t>o</a:t>
            </a:r>
            <a:r>
              <a:rPr sz="1600" spc="-5" dirty="0">
                <a:latin typeface="Georgia"/>
                <a:cs typeface="Georgia"/>
              </a:rPr>
              <a:t>u</a:t>
            </a:r>
            <a:r>
              <a:rPr sz="1600" spc="-10" dirty="0">
                <a:latin typeface="Georgia"/>
                <a:cs typeface="Georgia"/>
              </a:rPr>
              <a:t>t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vi</a:t>
            </a:r>
            <a:r>
              <a:rPr sz="1600" spc="-20" dirty="0">
                <a:latin typeface="Georgia"/>
                <a:cs typeface="Georgia"/>
              </a:rPr>
              <a:t>s</a:t>
            </a:r>
            <a:r>
              <a:rPr sz="1600" spc="-10" dirty="0">
                <a:latin typeface="Georgia"/>
                <a:cs typeface="Georgia"/>
              </a:rPr>
              <a:t>ion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fo</a:t>
            </a:r>
            <a:r>
              <a:rPr sz="1600" spc="-10" dirty="0">
                <a:latin typeface="Georgia"/>
                <a:cs typeface="Georgia"/>
              </a:rPr>
              <a:t>r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g</a:t>
            </a:r>
            <a:r>
              <a:rPr sz="1600" spc="-5" dirty="0">
                <a:latin typeface="Georgia"/>
                <a:cs typeface="Georgia"/>
              </a:rPr>
              <a:t>o</a:t>
            </a:r>
            <a:r>
              <a:rPr sz="1600" spc="-15" dirty="0">
                <a:latin typeface="Georgia"/>
                <a:cs typeface="Georgia"/>
              </a:rPr>
              <a:t>od</a:t>
            </a:r>
            <a:r>
              <a:rPr sz="1600" spc="-10" dirty="0">
                <a:latin typeface="Georgia"/>
                <a:cs typeface="Georgia"/>
              </a:rPr>
              <a:t> life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and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how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5" dirty="0">
                <a:latin typeface="Georgia"/>
                <a:cs typeface="Georgia"/>
              </a:rPr>
              <a:t>t</a:t>
            </a:r>
            <a:r>
              <a:rPr sz="1600" spc="-10" dirty="0">
                <a:latin typeface="Georgia"/>
                <a:cs typeface="Georgia"/>
              </a:rPr>
              <a:t>o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spc="-20" dirty="0">
                <a:latin typeface="Georgia"/>
                <a:cs typeface="Georgia"/>
              </a:rPr>
              <a:t>c</a:t>
            </a:r>
            <a:r>
              <a:rPr sz="1600" spc="-15" dirty="0">
                <a:latin typeface="Georgia"/>
                <a:cs typeface="Georgia"/>
              </a:rPr>
              <a:t>h</a:t>
            </a:r>
            <a:r>
              <a:rPr sz="1600" spc="-10" dirty="0">
                <a:latin typeface="Georgia"/>
                <a:cs typeface="Georgia"/>
              </a:rPr>
              <a:t>ieve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</a:t>
            </a:r>
            <a:r>
              <a:rPr sz="1600" dirty="0">
                <a:latin typeface="Georgia"/>
                <a:cs typeface="Georgia"/>
              </a:rPr>
              <a:t>t</a:t>
            </a:r>
            <a:r>
              <a:rPr sz="1600" spc="-5" dirty="0">
                <a:latin typeface="Georgia"/>
                <a:cs typeface="Georgia"/>
              </a:rPr>
              <a:t>.</a:t>
            </a:r>
            <a:endParaRPr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 marR="250825">
              <a:lnSpc>
                <a:spcPct val="100000"/>
              </a:lnSpc>
            </a:pPr>
            <a:r>
              <a:rPr sz="1600" i="1" spc="-10" dirty="0">
                <a:latin typeface="Georgia"/>
                <a:cs typeface="Georgia"/>
              </a:rPr>
              <a:t>“Per</a:t>
            </a:r>
            <a:r>
              <a:rPr sz="1600" i="1" spc="-20" dirty="0">
                <a:latin typeface="Georgia"/>
                <a:cs typeface="Georgia"/>
              </a:rPr>
              <a:t>s</a:t>
            </a:r>
            <a:r>
              <a:rPr sz="1600" i="1" spc="-15" dirty="0">
                <a:latin typeface="Georgia"/>
                <a:cs typeface="Georgia"/>
              </a:rPr>
              <a:t>o</a:t>
            </a:r>
            <a:r>
              <a:rPr sz="1600" i="1" spc="-20" dirty="0">
                <a:latin typeface="Georgia"/>
                <a:cs typeface="Georgia"/>
              </a:rPr>
              <a:t>n</a:t>
            </a:r>
            <a:r>
              <a:rPr sz="1600" i="1" spc="-10" dirty="0">
                <a:latin typeface="Georgia"/>
                <a:cs typeface="Georgia"/>
              </a:rPr>
              <a:t>al</a:t>
            </a:r>
            <a:r>
              <a:rPr sz="1600" i="1" spc="3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S</a:t>
            </a:r>
            <a:r>
              <a:rPr sz="1600" i="1" spc="-5" dirty="0">
                <a:latin typeface="Georgia"/>
                <a:cs typeface="Georgia"/>
              </a:rPr>
              <a:t>u</a:t>
            </a:r>
            <a:r>
              <a:rPr sz="1600" i="1" spc="-15" dirty="0">
                <a:latin typeface="Georgia"/>
                <a:cs typeface="Georgia"/>
              </a:rPr>
              <a:t>ppo</a:t>
            </a:r>
            <a:r>
              <a:rPr sz="1600" i="1" spc="-20" dirty="0">
                <a:latin typeface="Georgia"/>
                <a:cs typeface="Georgia"/>
              </a:rPr>
              <a:t>r</a:t>
            </a:r>
            <a:r>
              <a:rPr sz="1600" i="1" spc="-15" dirty="0">
                <a:latin typeface="Georgia"/>
                <a:cs typeface="Georgia"/>
              </a:rPr>
              <a:t>t</a:t>
            </a:r>
            <a:r>
              <a:rPr sz="1600" i="1" spc="-10" dirty="0">
                <a:latin typeface="Georgia"/>
                <a:cs typeface="Georgia"/>
              </a:rPr>
              <a:t>s</a:t>
            </a:r>
            <a:r>
              <a:rPr sz="1600" i="1" spc="10" dirty="0">
                <a:latin typeface="Georgia"/>
                <a:cs typeface="Georgia"/>
              </a:rPr>
              <a:t> </a:t>
            </a:r>
            <a:r>
              <a:rPr sz="1600" i="1" spc="-15" dirty="0">
                <a:latin typeface="Georgia"/>
                <a:cs typeface="Georgia"/>
              </a:rPr>
              <a:t>B</a:t>
            </a:r>
            <a:r>
              <a:rPr sz="1600" i="1" spc="-5" dirty="0">
                <a:latin typeface="Georgia"/>
                <a:cs typeface="Georgia"/>
              </a:rPr>
              <a:t>u</a:t>
            </a:r>
            <a:r>
              <a:rPr sz="1600" i="1" spc="-10" dirty="0">
                <a:latin typeface="Georgia"/>
                <a:cs typeface="Georgia"/>
              </a:rPr>
              <a:t>dgets</a:t>
            </a:r>
            <a:r>
              <a:rPr sz="1600" i="1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as</a:t>
            </a:r>
            <a:r>
              <a:rPr sz="1600" i="1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a</a:t>
            </a:r>
            <a:r>
              <a:rPr sz="1600" i="1" spc="-5" dirty="0">
                <a:latin typeface="Georgia"/>
                <a:cs typeface="Georgia"/>
              </a:rPr>
              <a:t> </a:t>
            </a:r>
            <a:r>
              <a:rPr sz="1600" i="1" spc="-20" dirty="0">
                <a:latin typeface="Georgia"/>
                <a:cs typeface="Georgia"/>
              </a:rPr>
              <a:t>Mean</a:t>
            </a:r>
            <a:r>
              <a:rPr sz="1600" i="1" spc="-10" dirty="0">
                <a:latin typeface="Georgia"/>
                <a:cs typeface="Georgia"/>
              </a:rPr>
              <a:t>s</a:t>
            </a:r>
            <a:r>
              <a:rPr sz="1600" i="1" spc="15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for P</a:t>
            </a:r>
            <a:r>
              <a:rPr sz="1600" i="1" spc="-20" dirty="0">
                <a:latin typeface="Georgia"/>
                <a:cs typeface="Georgia"/>
              </a:rPr>
              <a:t>ro</a:t>
            </a:r>
            <a:r>
              <a:rPr sz="1600" i="1" spc="-15" dirty="0">
                <a:latin typeface="Georgia"/>
                <a:cs typeface="Georgia"/>
              </a:rPr>
              <a:t>motin</a:t>
            </a:r>
            <a:r>
              <a:rPr sz="1600" i="1" spc="-10" dirty="0">
                <a:latin typeface="Georgia"/>
                <a:cs typeface="Georgia"/>
              </a:rPr>
              <a:t>g</a:t>
            </a:r>
            <a:r>
              <a:rPr sz="1600" i="1" spc="35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Self</a:t>
            </a:r>
            <a:r>
              <a:rPr sz="1600" i="1" dirty="0">
                <a:latin typeface="Georgia"/>
                <a:cs typeface="Georgia"/>
              </a:rPr>
              <a:t> </a:t>
            </a:r>
            <a:r>
              <a:rPr sz="1600" i="1" spc="-15" dirty="0">
                <a:latin typeface="Georgia"/>
                <a:cs typeface="Georgia"/>
              </a:rPr>
              <a:t>D</a:t>
            </a:r>
            <a:r>
              <a:rPr sz="1600" i="1" dirty="0">
                <a:latin typeface="Georgia"/>
                <a:cs typeface="Georgia"/>
              </a:rPr>
              <a:t>i</a:t>
            </a:r>
            <a:r>
              <a:rPr sz="1600" i="1" spc="-20" dirty="0">
                <a:latin typeface="Georgia"/>
                <a:cs typeface="Georgia"/>
              </a:rPr>
              <a:t>r</a:t>
            </a:r>
            <a:r>
              <a:rPr sz="1600" i="1" spc="-10" dirty="0">
                <a:latin typeface="Georgia"/>
                <a:cs typeface="Georgia"/>
              </a:rPr>
              <a:t>ec</a:t>
            </a:r>
            <a:r>
              <a:rPr sz="1600" i="1" spc="-20" dirty="0">
                <a:latin typeface="Georgia"/>
                <a:cs typeface="Georgia"/>
              </a:rPr>
              <a:t>t</a:t>
            </a:r>
            <a:r>
              <a:rPr sz="1600" i="1" dirty="0">
                <a:latin typeface="Georgia"/>
                <a:cs typeface="Georgia"/>
              </a:rPr>
              <a:t>i</a:t>
            </a:r>
            <a:r>
              <a:rPr sz="1600" i="1" spc="-20" dirty="0">
                <a:latin typeface="Georgia"/>
                <a:cs typeface="Georgia"/>
              </a:rPr>
              <a:t>on</a:t>
            </a:r>
            <a:r>
              <a:rPr sz="1600" i="1" spc="-10" dirty="0">
                <a:latin typeface="Georgia"/>
                <a:cs typeface="Georgia"/>
              </a:rPr>
              <a:t>:</a:t>
            </a:r>
            <a:r>
              <a:rPr sz="1600" i="1" spc="15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Bal</a:t>
            </a:r>
            <a:r>
              <a:rPr sz="1600" i="1" spc="-20" dirty="0">
                <a:latin typeface="Georgia"/>
                <a:cs typeface="Georgia"/>
              </a:rPr>
              <a:t>anc</a:t>
            </a:r>
            <a:r>
              <a:rPr sz="1600" i="1" dirty="0">
                <a:latin typeface="Georgia"/>
                <a:cs typeface="Georgia"/>
              </a:rPr>
              <a:t>i</a:t>
            </a:r>
            <a:r>
              <a:rPr sz="1600" i="1" spc="-20" dirty="0">
                <a:latin typeface="Georgia"/>
                <a:cs typeface="Georgia"/>
              </a:rPr>
              <a:t>n</a:t>
            </a:r>
            <a:r>
              <a:rPr sz="1600" i="1" spc="-10" dirty="0">
                <a:latin typeface="Georgia"/>
                <a:cs typeface="Georgia"/>
              </a:rPr>
              <a:t>g</a:t>
            </a:r>
            <a:r>
              <a:rPr sz="1600" i="1" spc="4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Ideol</a:t>
            </a:r>
            <a:r>
              <a:rPr sz="1600" i="1" spc="-25" dirty="0">
                <a:latin typeface="Georgia"/>
                <a:cs typeface="Georgia"/>
              </a:rPr>
              <a:t>o</a:t>
            </a:r>
            <a:r>
              <a:rPr sz="1600" i="1" spc="-10" dirty="0">
                <a:latin typeface="Georgia"/>
                <a:cs typeface="Georgia"/>
              </a:rPr>
              <a:t>gy</a:t>
            </a:r>
            <a:r>
              <a:rPr sz="1600" i="1" spc="20" dirty="0">
                <a:latin typeface="Georgia"/>
                <a:cs typeface="Georgia"/>
              </a:rPr>
              <a:t> </a:t>
            </a:r>
            <a:r>
              <a:rPr sz="1600" i="1" spc="-15" dirty="0">
                <a:latin typeface="Georgia"/>
                <a:cs typeface="Georgia"/>
              </a:rPr>
              <a:t>with F</a:t>
            </a:r>
            <a:r>
              <a:rPr sz="1600" i="1" dirty="0">
                <a:latin typeface="Georgia"/>
                <a:cs typeface="Georgia"/>
              </a:rPr>
              <a:t>i</a:t>
            </a:r>
            <a:r>
              <a:rPr sz="1600" i="1" spc="-15" dirty="0">
                <a:latin typeface="Georgia"/>
                <a:cs typeface="Georgia"/>
              </a:rPr>
              <a:t>s</a:t>
            </a:r>
            <a:r>
              <a:rPr sz="1600" i="1" spc="-20" dirty="0">
                <a:latin typeface="Georgia"/>
                <a:cs typeface="Georgia"/>
              </a:rPr>
              <a:t>c</a:t>
            </a:r>
            <a:r>
              <a:rPr sz="1600" i="1" spc="-10" dirty="0">
                <a:latin typeface="Georgia"/>
                <a:cs typeface="Georgia"/>
              </a:rPr>
              <a:t>al</a:t>
            </a:r>
            <a:r>
              <a:rPr sz="1600" i="1" spc="5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Di</a:t>
            </a:r>
            <a:r>
              <a:rPr sz="1600" i="1" spc="-15" dirty="0">
                <a:latin typeface="Georgia"/>
                <a:cs typeface="Georgia"/>
              </a:rPr>
              <a:t>s</a:t>
            </a:r>
            <a:r>
              <a:rPr sz="1600" i="1" spc="-20" dirty="0">
                <a:latin typeface="Georgia"/>
                <a:cs typeface="Georgia"/>
              </a:rPr>
              <a:t>c</a:t>
            </a:r>
            <a:r>
              <a:rPr sz="1600" i="1" spc="-5" dirty="0">
                <a:latin typeface="Georgia"/>
                <a:cs typeface="Georgia"/>
              </a:rPr>
              <a:t>i</a:t>
            </a:r>
            <a:r>
              <a:rPr sz="1600" i="1" spc="-15" dirty="0">
                <a:latin typeface="Georgia"/>
                <a:cs typeface="Georgia"/>
              </a:rPr>
              <a:t>pl</a:t>
            </a:r>
            <a:r>
              <a:rPr sz="1600" i="1" dirty="0">
                <a:latin typeface="Georgia"/>
                <a:cs typeface="Georgia"/>
              </a:rPr>
              <a:t>i</a:t>
            </a:r>
            <a:r>
              <a:rPr sz="1600" i="1" spc="-20" dirty="0">
                <a:latin typeface="Georgia"/>
                <a:cs typeface="Georgia"/>
              </a:rPr>
              <a:t>n</a:t>
            </a:r>
            <a:r>
              <a:rPr sz="1600" i="1" spc="-10" dirty="0">
                <a:latin typeface="Georgia"/>
                <a:cs typeface="Georgia"/>
              </a:rPr>
              <a:t>e</a:t>
            </a:r>
            <a:r>
              <a:rPr sz="1600" i="1" spc="10" dirty="0">
                <a:latin typeface="Georgia"/>
                <a:cs typeface="Georgia"/>
              </a:rPr>
              <a:t> </a:t>
            </a:r>
            <a:r>
              <a:rPr sz="1600" i="1" spc="-20" dirty="0">
                <a:latin typeface="Georgia"/>
                <a:cs typeface="Georgia"/>
              </a:rPr>
              <a:t>W</a:t>
            </a:r>
            <a:r>
              <a:rPr sz="1600" i="1" dirty="0">
                <a:latin typeface="Georgia"/>
                <a:cs typeface="Georgia"/>
              </a:rPr>
              <a:t>i</a:t>
            </a:r>
            <a:r>
              <a:rPr sz="1600" i="1" spc="-15" dirty="0">
                <a:latin typeface="Georgia"/>
                <a:cs typeface="Georgia"/>
              </a:rPr>
              <a:t>th</a:t>
            </a:r>
            <a:r>
              <a:rPr sz="1600" i="1" dirty="0">
                <a:latin typeface="Georgia"/>
                <a:cs typeface="Georgia"/>
              </a:rPr>
              <a:t>i</a:t>
            </a:r>
            <a:r>
              <a:rPr sz="1600" i="1" spc="-10" dirty="0">
                <a:latin typeface="Georgia"/>
                <a:cs typeface="Georgia"/>
              </a:rPr>
              <a:t>n</a:t>
            </a:r>
            <a:r>
              <a:rPr sz="1600" i="1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a</a:t>
            </a:r>
            <a:r>
              <a:rPr sz="1600" i="1" spc="-5" dirty="0">
                <a:latin typeface="Georgia"/>
                <a:cs typeface="Georgia"/>
              </a:rPr>
              <a:t> </a:t>
            </a:r>
            <a:r>
              <a:rPr sz="1600" i="1" spc="-20" dirty="0">
                <a:latin typeface="Georgia"/>
                <a:cs typeface="Georgia"/>
              </a:rPr>
              <a:t>L</a:t>
            </a:r>
            <a:r>
              <a:rPr sz="1600" i="1" spc="-5" dirty="0">
                <a:latin typeface="Georgia"/>
                <a:cs typeface="Georgia"/>
              </a:rPr>
              <a:t>ife</a:t>
            </a:r>
            <a:r>
              <a:rPr sz="1600" i="1" spc="-20" dirty="0">
                <a:latin typeface="Georgia"/>
                <a:cs typeface="Georgia"/>
              </a:rPr>
              <a:t>Co</a:t>
            </a:r>
            <a:r>
              <a:rPr sz="1600" i="1" spc="-10" dirty="0">
                <a:latin typeface="Georgia"/>
                <a:cs typeface="Georgia"/>
              </a:rPr>
              <a:t>u</a:t>
            </a:r>
            <a:r>
              <a:rPr sz="1600" i="1" spc="-15" dirty="0">
                <a:latin typeface="Georgia"/>
                <a:cs typeface="Georgia"/>
              </a:rPr>
              <a:t>r</a:t>
            </a:r>
            <a:r>
              <a:rPr sz="1600" i="1" spc="-20" dirty="0">
                <a:latin typeface="Georgia"/>
                <a:cs typeface="Georgia"/>
              </a:rPr>
              <a:t>s</a:t>
            </a:r>
            <a:r>
              <a:rPr sz="1600" i="1" spc="-10" dirty="0">
                <a:latin typeface="Georgia"/>
                <a:cs typeface="Georgia"/>
              </a:rPr>
              <a:t>e</a:t>
            </a:r>
            <a:r>
              <a:rPr sz="1600" i="1" spc="10" dirty="0">
                <a:latin typeface="Georgia"/>
                <a:cs typeface="Georgia"/>
              </a:rPr>
              <a:t> </a:t>
            </a:r>
            <a:r>
              <a:rPr sz="1600" i="1" spc="-15" dirty="0">
                <a:latin typeface="Georgia"/>
                <a:cs typeface="Georgia"/>
              </a:rPr>
              <a:t>Framewo</a:t>
            </a:r>
            <a:r>
              <a:rPr sz="1600" i="1" spc="-20" dirty="0">
                <a:latin typeface="Georgia"/>
                <a:cs typeface="Georgia"/>
              </a:rPr>
              <a:t>r</a:t>
            </a:r>
            <a:r>
              <a:rPr sz="1600" i="1" spc="-10" dirty="0">
                <a:latin typeface="Georgia"/>
                <a:cs typeface="Georgia"/>
              </a:rPr>
              <a:t>k</a:t>
            </a:r>
            <a:r>
              <a:rPr sz="1600" i="1" spc="60" dirty="0">
                <a:latin typeface="Georgia"/>
                <a:cs typeface="Georgia"/>
              </a:rPr>
              <a:t> </a:t>
            </a:r>
            <a:r>
              <a:rPr sz="1600" i="1" spc="-5" dirty="0">
                <a:latin typeface="Georgia"/>
                <a:cs typeface="Georgia"/>
              </a:rPr>
              <a:t>“ </a:t>
            </a:r>
            <a:r>
              <a:rPr sz="1600" i="1" spc="-10" dirty="0">
                <a:latin typeface="Georgia"/>
                <a:cs typeface="Georgia"/>
              </a:rPr>
              <a:t>T</a:t>
            </a:r>
            <a:r>
              <a:rPr sz="1600" i="1" spc="-20" dirty="0">
                <a:latin typeface="Georgia"/>
                <a:cs typeface="Georgia"/>
              </a:rPr>
              <a:t>o</a:t>
            </a:r>
            <a:r>
              <a:rPr sz="1600" i="1" spc="-15" dirty="0">
                <a:latin typeface="Georgia"/>
                <a:cs typeface="Georgia"/>
              </a:rPr>
              <a:t>morr</a:t>
            </a:r>
            <a:r>
              <a:rPr sz="1600" i="1" spc="-20" dirty="0">
                <a:latin typeface="Georgia"/>
                <a:cs typeface="Georgia"/>
              </a:rPr>
              <a:t>o</a:t>
            </a:r>
            <a:r>
              <a:rPr sz="1600" i="1" spc="-15" dirty="0">
                <a:latin typeface="Georgia"/>
                <a:cs typeface="Georgia"/>
              </a:rPr>
              <a:t>w</a:t>
            </a:r>
            <a:r>
              <a:rPr sz="1600" i="1" spc="5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at 1:0</a:t>
            </a:r>
            <a:r>
              <a:rPr sz="1600" i="1" spc="-5" dirty="0">
                <a:latin typeface="Georgia"/>
                <a:cs typeface="Georgia"/>
              </a:rPr>
              <a:t>0</a:t>
            </a:r>
            <a:r>
              <a:rPr sz="1600" i="1" spc="-10" dirty="0">
                <a:latin typeface="Georgia"/>
                <a:cs typeface="Georgia"/>
              </a:rPr>
              <a:t>!</a:t>
            </a:r>
            <a:endParaRPr sz="1600" dirty="0">
              <a:latin typeface="Georgia"/>
              <a:cs typeface="Georgia"/>
            </a:endParaRPr>
          </a:p>
          <a:p>
            <a:pPr marL="795655">
              <a:lnSpc>
                <a:spcPts val="2920"/>
              </a:lnSpc>
            </a:pPr>
            <a:r>
              <a:rPr sz="2800" i="1" u="heavy" spc="-30" dirty="0">
                <a:solidFill>
                  <a:srgbClr val="4D44D0"/>
                </a:solidFill>
                <a:latin typeface="Georgia"/>
                <a:cs typeface="Georgia"/>
                <a:hlinkClick r:id="rId7"/>
              </a:rPr>
              <a:t>ww</a:t>
            </a:r>
            <a:r>
              <a:rPr sz="2800" i="1" u="heavy" spc="-20" dirty="0">
                <a:solidFill>
                  <a:srgbClr val="4D44D0"/>
                </a:solidFill>
                <a:latin typeface="Georgia"/>
                <a:cs typeface="Georgia"/>
                <a:hlinkClick r:id="rId7"/>
              </a:rPr>
              <a:t>w</a:t>
            </a:r>
            <a:r>
              <a:rPr sz="2800" i="1" u="heavy" spc="-15" dirty="0">
                <a:solidFill>
                  <a:srgbClr val="4D44D0"/>
                </a:solidFill>
                <a:latin typeface="Georgia"/>
                <a:cs typeface="Georgia"/>
                <a:hlinkClick r:id="rId7"/>
              </a:rPr>
              <a:t>.lifecours</a:t>
            </a:r>
            <a:r>
              <a:rPr sz="2800" i="1" u="heavy" spc="-40" dirty="0">
                <a:solidFill>
                  <a:srgbClr val="4D44D0"/>
                </a:solidFill>
                <a:latin typeface="Georgia"/>
                <a:cs typeface="Georgia"/>
                <a:hlinkClick r:id="rId7"/>
              </a:rPr>
              <a:t>e</a:t>
            </a:r>
            <a:r>
              <a:rPr sz="2800" i="1" u="heavy" spc="-20" dirty="0">
                <a:solidFill>
                  <a:srgbClr val="4D44D0"/>
                </a:solidFill>
                <a:latin typeface="Georgia"/>
                <a:cs typeface="Georgia"/>
                <a:hlinkClick r:id="rId7"/>
              </a:rPr>
              <a:t>too</a:t>
            </a:r>
            <a:r>
              <a:rPr sz="2800" i="1" u="heavy" spc="-25" dirty="0">
                <a:solidFill>
                  <a:srgbClr val="4D44D0"/>
                </a:solidFill>
                <a:latin typeface="Georgia"/>
                <a:cs typeface="Georgia"/>
                <a:hlinkClick r:id="rId7"/>
              </a:rPr>
              <a:t>l</a:t>
            </a:r>
            <a:r>
              <a:rPr sz="2800" i="1" u="heavy" spc="-20" dirty="0">
                <a:solidFill>
                  <a:srgbClr val="4D44D0"/>
                </a:solidFill>
                <a:latin typeface="Georgia"/>
                <a:cs typeface="Georgia"/>
                <a:hlinkClick r:id="rId7"/>
              </a:rPr>
              <a:t>s.com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4099" y="1439862"/>
            <a:ext cx="2027808" cy="24634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78663" y="1434338"/>
            <a:ext cx="2038985" cy="2474595"/>
          </a:xfrm>
          <a:custGeom>
            <a:avLst/>
            <a:gdLst/>
            <a:ahLst/>
            <a:cxnLst/>
            <a:rect l="l" t="t" r="r" b="b"/>
            <a:pathLst>
              <a:path w="2038985" h="2474595">
                <a:moveTo>
                  <a:pt x="0" y="259461"/>
                </a:moveTo>
                <a:lnTo>
                  <a:pt x="1700758" y="0"/>
                </a:lnTo>
                <a:lnTo>
                  <a:pt x="2038578" y="2215007"/>
                </a:lnTo>
                <a:lnTo>
                  <a:pt x="337870" y="2474341"/>
                </a:lnTo>
                <a:lnTo>
                  <a:pt x="0" y="2594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99" rIns="0" bIns="0" rtlCol="0">
            <a:spAutoFit/>
          </a:bodyPr>
          <a:lstStyle/>
          <a:p>
            <a:pPr marL="66040">
              <a:lnSpc>
                <a:spcPts val="5250"/>
              </a:lnSpc>
            </a:pPr>
            <a:r>
              <a:rPr dirty="0"/>
              <a:t>A B</a:t>
            </a:r>
            <a:r>
              <a:rPr spc="-15" dirty="0"/>
              <a:t>r</a:t>
            </a:r>
            <a:r>
              <a:rPr dirty="0"/>
              <a:t>ief</a:t>
            </a:r>
            <a:r>
              <a:rPr spc="-5" dirty="0"/>
              <a:t> Missour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His</a:t>
            </a:r>
            <a:r>
              <a:rPr spc="5" dirty="0"/>
              <a:t>t</a:t>
            </a:r>
            <a:r>
              <a:rPr spc="-5" dirty="0"/>
              <a:t>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99" rIns="0" bIns="0" rtlCol="0">
            <a:spAutoFit/>
          </a:bodyPr>
          <a:lstStyle/>
          <a:p>
            <a:pPr marL="430530">
              <a:lnSpc>
                <a:spcPts val="5250"/>
              </a:lnSpc>
            </a:pPr>
            <a:r>
              <a:rPr dirty="0"/>
              <a:t>A B</a:t>
            </a:r>
            <a:r>
              <a:rPr spc="-15" dirty="0"/>
              <a:t>r</a:t>
            </a:r>
            <a:r>
              <a:rPr dirty="0"/>
              <a:t>ief</a:t>
            </a:r>
            <a:r>
              <a:rPr spc="-5" dirty="0"/>
              <a:t> Missour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His</a:t>
            </a:r>
            <a:r>
              <a:rPr spc="5" dirty="0"/>
              <a:t>t</a:t>
            </a:r>
            <a:r>
              <a:rPr spc="-5" dirty="0"/>
              <a:t>ory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6700" y="1486516"/>
            <a:ext cx="6515100" cy="405239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9055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Georgia"/>
                <a:cs typeface="Georgia"/>
              </a:rPr>
              <a:t>2016 LifeCourse Community Wide Events</a:t>
            </a:r>
          </a:p>
          <a:p>
            <a:pPr marL="927100" marR="59055" lvl="1" indent="-45720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3000" i="1" dirty="0" smtClean="0">
                <a:latin typeface="Georgia"/>
                <a:cs typeface="Georgia"/>
              </a:rPr>
              <a:t>Included examples of families using Life Course when self-directing supports</a:t>
            </a:r>
          </a:p>
          <a:p>
            <a:pPr marL="12700" marR="59055">
              <a:lnSpc>
                <a:spcPct val="100000"/>
              </a:lnSpc>
              <a:spcBef>
                <a:spcPts val="720"/>
              </a:spcBef>
            </a:pPr>
            <a:r>
              <a:rPr lang="en-US" sz="3000" dirty="0">
                <a:latin typeface="Georgia"/>
                <a:cs typeface="Georgia"/>
              </a:rPr>
              <a:t>	</a:t>
            </a:r>
            <a:endParaRPr lang="en-US" sz="3000" dirty="0" smtClean="0">
              <a:latin typeface="Georgia"/>
              <a:cs typeface="Georgia"/>
            </a:endParaRPr>
          </a:p>
          <a:p>
            <a:pPr marL="12700" marR="59055">
              <a:lnSpc>
                <a:spcPct val="100000"/>
              </a:lnSpc>
              <a:spcBef>
                <a:spcPts val="720"/>
              </a:spcBef>
            </a:pPr>
            <a:endParaRPr lang="en-US" sz="3000" dirty="0">
              <a:latin typeface="Georgia"/>
              <a:cs typeface="Georgia"/>
            </a:endParaRPr>
          </a:p>
          <a:p>
            <a:pPr marL="12700" marR="59055">
              <a:lnSpc>
                <a:spcPct val="100000"/>
              </a:lnSpc>
              <a:spcBef>
                <a:spcPts val="720"/>
              </a:spcBef>
            </a:pPr>
            <a:endParaRPr sz="3000" dirty="0">
              <a:latin typeface="Georgia"/>
              <a:cs typeface="Georgia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86516"/>
            <a:ext cx="2127248" cy="27717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object 3"/>
          <p:cNvSpPr/>
          <p:nvPr/>
        </p:nvSpPr>
        <p:spPr>
          <a:xfrm>
            <a:off x="133350" y="1598538"/>
            <a:ext cx="26670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62400"/>
            <a:ext cx="1908273" cy="2467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peyton-integrated-supports-schedu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82" y="3962400"/>
            <a:ext cx="1827839" cy="24672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peyton-trajectory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4495800"/>
            <a:ext cx="2496396" cy="17655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2" descr="X:\Family to Family Team\MEDIA\PHOTOS\FAMILIES AND INDIVIDUALS\new photos 2014\Crystal Bell and son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76525"/>
            <a:ext cx="619246" cy="825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3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99" rIns="0" bIns="0" rtlCol="0">
            <a:spAutoFit/>
          </a:bodyPr>
          <a:lstStyle/>
          <a:p>
            <a:pPr marL="430530">
              <a:lnSpc>
                <a:spcPts val="5250"/>
              </a:lnSpc>
            </a:pPr>
            <a:r>
              <a:rPr dirty="0"/>
              <a:t>A B</a:t>
            </a:r>
            <a:r>
              <a:rPr spc="-15" dirty="0"/>
              <a:t>r</a:t>
            </a:r>
            <a:r>
              <a:rPr dirty="0"/>
              <a:t>ief</a:t>
            </a:r>
            <a:r>
              <a:rPr spc="-5" dirty="0"/>
              <a:t> Missour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His</a:t>
            </a:r>
            <a:r>
              <a:rPr spc="5" dirty="0"/>
              <a:t>t</a:t>
            </a:r>
            <a:r>
              <a:rPr spc="-5" dirty="0"/>
              <a:t>ory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8229600" cy="4973668"/>
          </a:xfrm>
          <a:prstGeom prst="rect">
            <a:avLst/>
          </a:prstGeom>
        </p:spPr>
        <p:txBody>
          <a:bodyPr vert="horz" wrap="square" lIns="0" tIns="48767" rIns="0" bIns="0" rtlCol="0">
            <a:spAutoFit/>
          </a:bodyPr>
          <a:lstStyle/>
          <a:p>
            <a:pPr marL="347345">
              <a:lnSpc>
                <a:spcPct val="100000"/>
              </a:lnSpc>
            </a:pPr>
            <a:r>
              <a:rPr dirty="0" smtClean="0">
                <a:solidFill>
                  <a:srgbClr val="FF0000"/>
                </a:solidFill>
              </a:rPr>
              <a:t>201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spc="-10" dirty="0" smtClean="0">
                <a:solidFill>
                  <a:srgbClr val="FF0000"/>
                </a:solidFill>
              </a:rPr>
              <a:t> </a:t>
            </a:r>
            <a:r>
              <a:rPr lang="en-US" spc="-10" dirty="0" smtClean="0">
                <a:solidFill>
                  <a:srgbClr val="FF0000"/>
                </a:solidFill>
              </a:rPr>
              <a:t>ISP Guide </a:t>
            </a:r>
            <a:r>
              <a:rPr lang="en-US" spc="-5" dirty="0" smtClean="0">
                <a:solidFill>
                  <a:srgbClr val="FF0000"/>
                </a:solidFill>
              </a:rPr>
              <a:t>Revision</a:t>
            </a:r>
          </a:p>
          <a:p>
            <a:pPr marL="804545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spc="-5" dirty="0" smtClean="0"/>
              <a:t>Organized around the MOQO/LifeCourse Domains</a:t>
            </a:r>
          </a:p>
          <a:p>
            <a:pPr marL="804545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spc="-5" dirty="0" smtClean="0"/>
              <a:t>Use LifeCourse Language</a:t>
            </a:r>
          </a:p>
          <a:p>
            <a:pPr marL="1261745" lvl="1" indent="-457200">
              <a:buFont typeface="Wingdings" panose="05000000000000000000" pitchFamily="2" charset="2"/>
              <a:buChar char="§"/>
            </a:pPr>
            <a:r>
              <a:rPr lang="en-US" sz="2400" spc="-5" dirty="0" smtClean="0">
                <a:latin typeface="Georgia" panose="02040502050405020303" pitchFamily="18" charset="0"/>
              </a:rPr>
              <a:t>Trajectory (Dreams)</a:t>
            </a:r>
          </a:p>
          <a:p>
            <a:pPr marL="1261745" lvl="1" indent="-457200">
              <a:buFont typeface="Wingdings" panose="05000000000000000000" pitchFamily="2" charset="2"/>
              <a:buChar char="§"/>
            </a:pPr>
            <a:r>
              <a:rPr lang="en-US" sz="2400" spc="-5" dirty="0" smtClean="0">
                <a:latin typeface="Georgia" panose="02040502050405020303" pitchFamily="18" charset="0"/>
              </a:rPr>
              <a:t>Integrated Services and Supports (Natural Supports): Technology, Personal Strength/Assets, Relationship based, Community Based, Eligibility Specific </a:t>
            </a:r>
            <a:endParaRPr lang="en-US" sz="1200" spc="-5" dirty="0" smtClean="0"/>
          </a:p>
          <a:p>
            <a:pPr marL="804545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spc="-5" dirty="0" smtClean="0"/>
              <a:t>Increased skills of using LifeCourse Framework</a:t>
            </a:r>
          </a:p>
          <a:p>
            <a:pPr marL="1261745" lvl="1" indent="-457200">
              <a:buFont typeface="Wingdings" panose="05000000000000000000" pitchFamily="2" charset="2"/>
              <a:buChar char="§"/>
            </a:pPr>
            <a:r>
              <a:rPr lang="en-US" sz="2400" spc="-5" dirty="0" smtClean="0">
                <a:latin typeface="Georgia" panose="02040502050405020303" pitchFamily="18" charset="0"/>
              </a:rPr>
              <a:t>Workgroup included Mo COP team and LifeCourse Tools Practice Group</a:t>
            </a:r>
            <a:endParaRPr lang="en-US" sz="2400" spc="-15" dirty="0" smtClean="0">
              <a:latin typeface="Georgia" panose="02040502050405020303" pitchFamily="18" charset="0"/>
            </a:endParaRPr>
          </a:p>
        </p:txBody>
      </p:sp>
      <p:sp>
        <p:nvSpPr>
          <p:cNvPr id="8" name="object 12"/>
          <p:cNvSpPr/>
          <p:nvPr/>
        </p:nvSpPr>
        <p:spPr>
          <a:xfrm>
            <a:off x="152400" y="3505200"/>
            <a:ext cx="1368997" cy="1625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27" descr="daily-life-and-employment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1" y="2382647"/>
            <a:ext cx="45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931D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F4142"/>
                  </a:outerShdw>
                </a:effectLst>
              </a14:hiddenEffects>
            </a:ext>
          </a:extLst>
        </p:spPr>
      </p:pic>
      <p:pic>
        <p:nvPicPr>
          <p:cNvPr id="10" name="Picture 26" descr="community-living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9473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931D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F4142"/>
                  </a:outerShdw>
                </a:effectLst>
              </a14:hiddenEffects>
            </a:ext>
          </a:extLst>
        </p:spPr>
      </p:pic>
      <p:pic>
        <p:nvPicPr>
          <p:cNvPr id="11" name="Picture 25" descr="social-and-spirituality (2)"/>
          <p:cNvPicPr>
            <a:picLocks noGrp="1"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0682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931D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F4142"/>
                  </a:outerShdw>
                </a:effectLst>
              </a14:hiddenEffects>
            </a:ext>
          </a:extLst>
        </p:spPr>
      </p:pic>
      <p:pic>
        <p:nvPicPr>
          <p:cNvPr id="12" name="Picture 24" descr="healthy-living-alt"/>
          <p:cNvPicPr>
            <a:picLocks noGrp="1"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0682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931D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F4142"/>
                  </a:outerShdw>
                </a:effectLst>
              </a14:hiddenEffects>
            </a:ext>
          </a:extLst>
        </p:spPr>
      </p:pic>
      <p:pic>
        <p:nvPicPr>
          <p:cNvPr id="13" name="Picture 23" descr="safety-security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06820"/>
            <a:ext cx="45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931D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F4142"/>
                  </a:outerShdw>
                </a:effectLst>
              </a14:hiddenEffects>
            </a:ext>
          </a:extLst>
        </p:spPr>
      </p:pic>
      <p:pic>
        <p:nvPicPr>
          <p:cNvPr id="14" name="Picture 22" descr="citizenship-and-advocacy"/>
          <p:cNvPicPr>
            <a:picLocks noGrp="1"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0682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931D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F4142"/>
                  </a:outerShdw>
                </a:effectLst>
              </a14:hiddenEffects>
            </a:ext>
          </a:extLst>
        </p:spPr>
      </p:pic>
      <p:pic>
        <p:nvPicPr>
          <p:cNvPr id="1026" name="Picture 2" descr="Graphic: Screenshot of Life Trajectory Workshee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023">
            <a:off x="7382855" y="2562409"/>
            <a:ext cx="1451521" cy="12289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99" rIns="0" bIns="0" rtlCol="0">
            <a:spAutoFit/>
          </a:bodyPr>
          <a:lstStyle/>
          <a:p>
            <a:pPr marL="430530">
              <a:lnSpc>
                <a:spcPts val="5250"/>
              </a:lnSpc>
            </a:pPr>
            <a:r>
              <a:rPr dirty="0"/>
              <a:t>A B</a:t>
            </a:r>
            <a:r>
              <a:rPr spc="-15" dirty="0"/>
              <a:t>r</a:t>
            </a:r>
            <a:r>
              <a:rPr dirty="0"/>
              <a:t>ief</a:t>
            </a:r>
            <a:r>
              <a:rPr spc="-5" dirty="0"/>
              <a:t> Missour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His</a:t>
            </a:r>
            <a:r>
              <a:rPr spc="5" dirty="0"/>
              <a:t>t</a:t>
            </a:r>
            <a:r>
              <a:rPr spc="-5" dirty="0"/>
              <a:t>ory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027771" cy="4311949"/>
          </a:xfrm>
          <a:prstGeom prst="rect">
            <a:avLst/>
          </a:prstGeom>
        </p:spPr>
        <p:txBody>
          <a:bodyPr vert="horz" wrap="square" lIns="0" tIns="48767" rIns="0" bIns="0" rtlCol="0">
            <a:spAutoFit/>
          </a:bodyPr>
          <a:lstStyle/>
          <a:p>
            <a:pPr marL="347345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2017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SD</a:t>
            </a:r>
            <a:r>
              <a:rPr dirty="0">
                <a:solidFill>
                  <a:srgbClr val="FF0000"/>
                </a:solidFill>
              </a:rPr>
              <a:t>S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and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FM</a:t>
            </a:r>
            <a:r>
              <a:rPr dirty="0">
                <a:solidFill>
                  <a:srgbClr val="FF0000"/>
                </a:solidFill>
              </a:rPr>
              <a:t>S A</a:t>
            </a:r>
            <a:r>
              <a:rPr spc="-15" dirty="0">
                <a:solidFill>
                  <a:srgbClr val="FF0000"/>
                </a:solidFill>
              </a:rPr>
              <a:t>d</a:t>
            </a:r>
            <a:r>
              <a:rPr dirty="0">
                <a:solidFill>
                  <a:srgbClr val="FF0000"/>
                </a:solidFill>
              </a:rPr>
              <a:t>visory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5" dirty="0">
                <a:solidFill>
                  <a:srgbClr val="FF0000"/>
                </a:solidFill>
              </a:rPr>
              <a:t>G</a:t>
            </a:r>
            <a:r>
              <a:rPr dirty="0">
                <a:solidFill>
                  <a:srgbClr val="FF0000"/>
                </a:solidFill>
              </a:rPr>
              <a:t>roup</a:t>
            </a:r>
          </a:p>
          <a:p>
            <a:pPr marL="1205230" marR="501650" indent="-457200">
              <a:lnSpc>
                <a:spcPct val="100000"/>
              </a:lnSpc>
              <a:spcBef>
                <a:spcPts val="690"/>
              </a:spcBef>
              <a:buFont typeface="Arial" panose="020B0604020202020204" pitchFamily="34" charset="0"/>
              <a:buChar char="•"/>
            </a:pPr>
            <a:r>
              <a:rPr sz="2800" spc="-15" dirty="0"/>
              <a:t>Includ</a:t>
            </a:r>
            <a:r>
              <a:rPr sz="2800" spc="-20" dirty="0"/>
              <a:t>es</a:t>
            </a:r>
            <a:r>
              <a:rPr sz="2800" spc="-10" dirty="0"/>
              <a:t>:</a:t>
            </a:r>
            <a:r>
              <a:rPr sz="2800" dirty="0"/>
              <a:t> </a:t>
            </a:r>
            <a:r>
              <a:rPr sz="2800" spc="-15" dirty="0"/>
              <a:t>Individu</a:t>
            </a:r>
            <a:r>
              <a:rPr sz="2800" spc="-30" dirty="0"/>
              <a:t>a</a:t>
            </a:r>
            <a:r>
              <a:rPr sz="2800" spc="-15" dirty="0"/>
              <a:t>ls</a:t>
            </a:r>
            <a:r>
              <a:rPr sz="2800" spc="-10" dirty="0"/>
              <a:t>,</a:t>
            </a:r>
            <a:r>
              <a:rPr sz="2800" spc="15" dirty="0"/>
              <a:t> </a:t>
            </a:r>
            <a:r>
              <a:rPr sz="2800" spc="-20" dirty="0"/>
              <a:t>De</a:t>
            </a:r>
            <a:r>
              <a:rPr sz="2800" spc="-10" dirty="0"/>
              <a:t>s</a:t>
            </a:r>
            <a:r>
              <a:rPr sz="2800" spc="-15" dirty="0"/>
              <a:t>igna</a:t>
            </a:r>
            <a:r>
              <a:rPr sz="2800" spc="-25" dirty="0"/>
              <a:t>t</a:t>
            </a:r>
            <a:r>
              <a:rPr sz="2800" spc="-5" dirty="0"/>
              <a:t>ed </a:t>
            </a:r>
            <a:r>
              <a:rPr sz="2800" spc="-15" dirty="0"/>
              <a:t>Represe</a:t>
            </a:r>
            <a:r>
              <a:rPr sz="2800" spc="-20" dirty="0"/>
              <a:t>nt</a:t>
            </a:r>
            <a:r>
              <a:rPr sz="2800" spc="-30" dirty="0"/>
              <a:t>a</a:t>
            </a:r>
            <a:r>
              <a:rPr sz="2800" spc="-20" dirty="0"/>
              <a:t>tives</a:t>
            </a:r>
            <a:r>
              <a:rPr sz="2800" spc="-10" dirty="0"/>
              <a:t>,</a:t>
            </a:r>
            <a:r>
              <a:rPr sz="2800" spc="15" dirty="0"/>
              <a:t> </a:t>
            </a:r>
            <a:r>
              <a:rPr sz="2800" spc="-25" dirty="0"/>
              <a:t>fam</a:t>
            </a:r>
            <a:r>
              <a:rPr sz="2800" spc="-20" dirty="0"/>
              <a:t>i</a:t>
            </a:r>
            <a:r>
              <a:rPr sz="2800" spc="-15" dirty="0"/>
              <a:t>ly</a:t>
            </a:r>
            <a:r>
              <a:rPr sz="2800" spc="10" dirty="0"/>
              <a:t> </a:t>
            </a:r>
            <a:r>
              <a:rPr sz="2800" spc="-20" dirty="0"/>
              <a:t>members,</a:t>
            </a:r>
            <a:r>
              <a:rPr sz="2800" spc="-10" dirty="0"/>
              <a:t> </a:t>
            </a:r>
            <a:r>
              <a:rPr sz="2800" spc="-20" dirty="0"/>
              <a:t>Support</a:t>
            </a:r>
            <a:r>
              <a:rPr sz="2800" spc="-15" dirty="0"/>
              <a:t> </a:t>
            </a:r>
            <a:r>
              <a:rPr sz="2800" spc="-20" dirty="0"/>
              <a:t>B</a:t>
            </a:r>
            <a:r>
              <a:rPr sz="2800" spc="-30" dirty="0"/>
              <a:t>r</a:t>
            </a:r>
            <a:r>
              <a:rPr sz="2800" spc="-20" dirty="0"/>
              <a:t>ok</a:t>
            </a:r>
            <a:r>
              <a:rPr sz="2800" spc="-10" dirty="0"/>
              <a:t>e</a:t>
            </a:r>
            <a:r>
              <a:rPr sz="2800" spc="-15" dirty="0"/>
              <a:t>rs,</a:t>
            </a:r>
            <a:r>
              <a:rPr sz="2800" dirty="0"/>
              <a:t> </a:t>
            </a:r>
            <a:r>
              <a:rPr sz="2800" spc="-30" dirty="0"/>
              <a:t>FM</a:t>
            </a:r>
            <a:r>
              <a:rPr sz="2800" spc="-15" dirty="0"/>
              <a:t>S</a:t>
            </a:r>
            <a:r>
              <a:rPr sz="2800" spc="-10" dirty="0"/>
              <a:t>,</a:t>
            </a:r>
            <a:r>
              <a:rPr sz="2800" dirty="0"/>
              <a:t> </a:t>
            </a:r>
            <a:r>
              <a:rPr sz="2800" spc="-20" dirty="0"/>
              <a:t>Suppor</a:t>
            </a:r>
            <a:r>
              <a:rPr sz="2800" spc="-10" dirty="0"/>
              <a:t>t</a:t>
            </a:r>
            <a:r>
              <a:rPr sz="2800" spc="25" dirty="0"/>
              <a:t> </a:t>
            </a:r>
            <a:r>
              <a:rPr sz="2800" spc="-25" dirty="0"/>
              <a:t>C</a:t>
            </a:r>
            <a:r>
              <a:rPr sz="2800" spc="-10" dirty="0"/>
              <a:t>o</a:t>
            </a:r>
            <a:r>
              <a:rPr sz="2800" spc="-20" dirty="0"/>
              <a:t>ordinatio</a:t>
            </a:r>
            <a:r>
              <a:rPr sz="2800" spc="-15" dirty="0"/>
              <a:t>n</a:t>
            </a:r>
            <a:r>
              <a:rPr sz="2800" spc="-10" dirty="0" smtClean="0"/>
              <a:t>,</a:t>
            </a:r>
            <a:r>
              <a:rPr lang="en-US" sz="2800" spc="-10" dirty="0" smtClean="0"/>
              <a:t> MO Family to Family Representative</a:t>
            </a:r>
            <a:r>
              <a:rPr sz="2800" spc="20" dirty="0" smtClean="0"/>
              <a:t> </a:t>
            </a:r>
            <a:r>
              <a:rPr sz="2800" spc="-20" dirty="0" smtClean="0"/>
              <a:t>and</a:t>
            </a:r>
            <a:r>
              <a:rPr sz="2800" spc="-15" dirty="0" smtClean="0"/>
              <a:t> St</a:t>
            </a:r>
            <a:r>
              <a:rPr sz="2800" spc="-25" dirty="0" smtClean="0"/>
              <a:t>a</a:t>
            </a:r>
            <a:r>
              <a:rPr sz="2800" spc="-5" dirty="0" smtClean="0"/>
              <a:t>t</a:t>
            </a:r>
            <a:r>
              <a:rPr sz="2800" dirty="0" smtClean="0"/>
              <a:t>e </a:t>
            </a:r>
            <a:r>
              <a:rPr sz="2800" spc="-15" dirty="0" smtClean="0"/>
              <a:t>agency</a:t>
            </a:r>
            <a:r>
              <a:rPr sz="2800" spc="-15" dirty="0"/>
              <a:t>.</a:t>
            </a:r>
            <a:endParaRPr sz="2800" dirty="0"/>
          </a:p>
          <a:p>
            <a:pPr marL="1205230" marR="5080" indent="-4572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sz="2800" spc="-20" dirty="0"/>
              <a:t>What </a:t>
            </a:r>
            <a:r>
              <a:rPr sz="2800" spc="-15" dirty="0"/>
              <a:t>is</a:t>
            </a:r>
            <a:r>
              <a:rPr sz="2800" spc="5" dirty="0"/>
              <a:t> </a:t>
            </a:r>
            <a:r>
              <a:rPr sz="2800" spc="-20" dirty="0"/>
              <a:t>workin</a:t>
            </a:r>
            <a:r>
              <a:rPr sz="2800" spc="-5" dirty="0"/>
              <a:t>g</a:t>
            </a:r>
            <a:r>
              <a:rPr sz="2800" spc="-15" dirty="0"/>
              <a:t>/what</a:t>
            </a:r>
            <a:r>
              <a:rPr sz="2800" spc="-10" dirty="0"/>
              <a:t> </a:t>
            </a:r>
            <a:r>
              <a:rPr sz="2800" spc="-15" dirty="0"/>
              <a:t>is</a:t>
            </a:r>
            <a:r>
              <a:rPr sz="2800" spc="10" dirty="0"/>
              <a:t> </a:t>
            </a:r>
            <a:r>
              <a:rPr sz="2800" spc="-20" dirty="0"/>
              <a:t>n</a:t>
            </a:r>
            <a:r>
              <a:rPr sz="2800" spc="-10" dirty="0"/>
              <a:t>ot</a:t>
            </a:r>
            <a:r>
              <a:rPr sz="2800" spc="-5" dirty="0"/>
              <a:t> </a:t>
            </a:r>
            <a:r>
              <a:rPr sz="2800" spc="-20" dirty="0"/>
              <a:t>workin</a:t>
            </a:r>
            <a:r>
              <a:rPr sz="2800" spc="-15" dirty="0"/>
              <a:t>g</a:t>
            </a:r>
            <a:r>
              <a:rPr sz="2800" spc="15" dirty="0"/>
              <a:t> </a:t>
            </a:r>
            <a:r>
              <a:rPr sz="2800" spc="-15" dirty="0"/>
              <a:t>in</a:t>
            </a:r>
            <a:r>
              <a:rPr sz="2800" spc="5" dirty="0"/>
              <a:t> </a:t>
            </a:r>
            <a:r>
              <a:rPr sz="2800" spc="-20" dirty="0"/>
              <a:t>order</a:t>
            </a:r>
            <a:r>
              <a:rPr sz="2800" spc="-15" dirty="0"/>
              <a:t> to</a:t>
            </a:r>
            <a:r>
              <a:rPr sz="2800" spc="-5" dirty="0"/>
              <a:t> </a:t>
            </a:r>
            <a:r>
              <a:rPr sz="2800" spc="-20" dirty="0"/>
              <a:t>creat</a:t>
            </a:r>
            <a:r>
              <a:rPr sz="2800" spc="-15" dirty="0"/>
              <a:t>e</a:t>
            </a:r>
            <a:r>
              <a:rPr sz="2800" spc="20" dirty="0"/>
              <a:t> </a:t>
            </a:r>
            <a:r>
              <a:rPr sz="2800" spc="-15" dirty="0"/>
              <a:t>a</a:t>
            </a:r>
            <a:r>
              <a:rPr sz="2800" spc="-5" dirty="0"/>
              <a:t> </a:t>
            </a:r>
            <a:r>
              <a:rPr sz="2800" spc="-30" dirty="0"/>
              <a:t>w</a:t>
            </a:r>
            <a:r>
              <a:rPr sz="2800" spc="-5" dirty="0"/>
              <a:t>o</a:t>
            </a:r>
            <a:r>
              <a:rPr sz="2800" spc="-15" dirty="0"/>
              <a:t>rk</a:t>
            </a:r>
            <a:r>
              <a:rPr sz="2800" spc="-5" dirty="0"/>
              <a:t> </a:t>
            </a:r>
            <a:r>
              <a:rPr sz="2800" spc="-25" dirty="0"/>
              <a:t>p</a:t>
            </a:r>
            <a:r>
              <a:rPr sz="2800" spc="-5" dirty="0"/>
              <a:t>l</a:t>
            </a:r>
            <a:r>
              <a:rPr sz="2800" spc="-15" dirty="0"/>
              <a:t>an</a:t>
            </a:r>
            <a:r>
              <a:rPr sz="2800" spc="-15" dirty="0" smtClean="0"/>
              <a:t>.</a:t>
            </a:r>
            <a:endParaRPr lang="en-US" sz="2800" spc="-15" dirty="0" smtClean="0"/>
          </a:p>
          <a:p>
            <a:pPr marL="1205230" indent="-457200">
              <a:lnSpc>
                <a:spcPts val="334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800" spc="-20" dirty="0" smtClean="0"/>
              <a:t>Creating</a:t>
            </a:r>
            <a:r>
              <a:rPr sz="2800" spc="10" dirty="0" smtClean="0"/>
              <a:t> </a:t>
            </a:r>
            <a:r>
              <a:rPr sz="2800" spc="-15" dirty="0"/>
              <a:t>inf</a:t>
            </a:r>
            <a:r>
              <a:rPr sz="2800" spc="-10" dirty="0"/>
              <a:t>o</a:t>
            </a:r>
            <a:r>
              <a:rPr sz="2800" spc="-15" dirty="0"/>
              <a:t>r</a:t>
            </a:r>
            <a:r>
              <a:rPr sz="2800" spc="-35" dirty="0"/>
              <a:t>m</a:t>
            </a:r>
            <a:r>
              <a:rPr sz="2800" spc="-20" dirty="0"/>
              <a:t>ed</a:t>
            </a:r>
            <a:r>
              <a:rPr sz="2800" spc="20" dirty="0"/>
              <a:t> </a:t>
            </a:r>
            <a:r>
              <a:rPr sz="2800" spc="-20" dirty="0"/>
              <a:t>stakeh</a:t>
            </a:r>
            <a:r>
              <a:rPr sz="2800" spc="-10" dirty="0"/>
              <a:t>o</a:t>
            </a:r>
            <a:r>
              <a:rPr sz="2800" spc="-20" dirty="0"/>
              <a:t>ld</a:t>
            </a:r>
            <a:r>
              <a:rPr sz="2800" spc="-10" dirty="0"/>
              <a:t>e</a:t>
            </a:r>
            <a:r>
              <a:rPr sz="2800" spc="-15" dirty="0"/>
              <a:t>rs</a:t>
            </a:r>
            <a:r>
              <a:rPr sz="2800" spc="-15" dirty="0" smtClean="0"/>
              <a:t>.</a:t>
            </a:r>
            <a:endParaRPr lang="en-US" sz="2800" spc="-15" dirty="0" smtClean="0"/>
          </a:p>
        </p:txBody>
      </p:sp>
    </p:spTree>
    <p:extLst>
      <p:ext uri="{BB962C8B-B14F-4D97-AF65-F5344CB8AC3E}">
        <p14:creationId xmlns:p14="http://schemas.microsoft.com/office/powerpoint/2010/main" val="287912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99" rIns="0" bIns="0" rtlCol="0">
            <a:spAutoFit/>
          </a:bodyPr>
          <a:lstStyle/>
          <a:p>
            <a:pPr marL="430530">
              <a:lnSpc>
                <a:spcPts val="5250"/>
              </a:lnSpc>
            </a:pPr>
            <a:r>
              <a:rPr dirty="0"/>
              <a:t>A B</a:t>
            </a:r>
            <a:r>
              <a:rPr spc="-15" dirty="0"/>
              <a:t>r</a:t>
            </a:r>
            <a:r>
              <a:rPr dirty="0"/>
              <a:t>ief</a:t>
            </a:r>
            <a:r>
              <a:rPr spc="-5" dirty="0"/>
              <a:t> Missour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His</a:t>
            </a:r>
            <a:r>
              <a:rPr spc="5" dirty="0"/>
              <a:t>t</a:t>
            </a:r>
            <a:r>
              <a:rPr spc="-5" dirty="0"/>
              <a:t>ory</a:t>
            </a:r>
          </a:p>
        </p:txBody>
      </p:sp>
      <p:sp>
        <p:nvSpPr>
          <p:cNvPr id="3" name="object 3"/>
          <p:cNvSpPr/>
          <p:nvPr/>
        </p:nvSpPr>
        <p:spPr>
          <a:xfrm>
            <a:off x="395020" y="1548511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5220" y="1504088"/>
            <a:ext cx="3539490" cy="272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99"/>
              </a:lnSpc>
              <a:tabLst>
                <a:tab pos="1065530" algn="l"/>
              </a:tabLst>
            </a:pPr>
            <a:r>
              <a:rPr sz="3200" dirty="0">
                <a:latin typeface="Georgia"/>
                <a:cs typeface="Georgia"/>
              </a:rPr>
              <a:t>2017	</a:t>
            </a:r>
            <a:r>
              <a:rPr sz="3200" dirty="0">
                <a:solidFill>
                  <a:srgbClr val="FD5000"/>
                </a:solidFill>
                <a:latin typeface="Georgia"/>
                <a:cs typeface="Georgia"/>
              </a:rPr>
              <a:t>Regional Training</a:t>
            </a:r>
            <a:r>
              <a:rPr sz="3200" spc="-45" dirty="0">
                <a:solidFill>
                  <a:srgbClr val="FD5000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FD5000"/>
                </a:solidFill>
                <a:latin typeface="Georgia"/>
                <a:cs typeface="Georgia"/>
              </a:rPr>
              <a:t>Events </a:t>
            </a:r>
            <a:r>
              <a:rPr sz="3200" dirty="0">
                <a:latin typeface="Georgia"/>
                <a:cs typeface="Georgia"/>
              </a:rPr>
              <a:t>Informational </a:t>
            </a:r>
            <a:r>
              <a:rPr sz="3200" spc="-5" dirty="0">
                <a:latin typeface="Georgia"/>
                <a:cs typeface="Georgia"/>
              </a:rPr>
              <a:t>Events</a:t>
            </a:r>
            <a:r>
              <a:rPr sz="3200" dirty="0">
                <a:latin typeface="Georgia"/>
                <a:cs typeface="Georgia"/>
              </a:rPr>
              <a:t>:</a:t>
            </a:r>
            <a:r>
              <a:rPr sz="3200" spc="-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Sel</a:t>
            </a:r>
            <a:r>
              <a:rPr sz="2800" dirty="0">
                <a:latin typeface="Georgia"/>
                <a:cs typeface="Georgia"/>
              </a:rPr>
              <a:t>f</a:t>
            </a:r>
            <a:r>
              <a:rPr sz="2800" spc="-20" dirty="0">
                <a:latin typeface="Georgia"/>
                <a:cs typeface="Georgia"/>
              </a:rPr>
              <a:t>-Directed</a:t>
            </a:r>
            <a:r>
              <a:rPr sz="2800" spc="-15" dirty="0">
                <a:latin typeface="Georgia"/>
                <a:cs typeface="Georgia"/>
              </a:rPr>
              <a:t> Suppor</a:t>
            </a:r>
            <a:r>
              <a:rPr sz="2800" spc="-25" dirty="0">
                <a:latin typeface="Georgia"/>
                <a:cs typeface="Georgia"/>
              </a:rPr>
              <a:t>t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&amp;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Integra</a:t>
            </a:r>
            <a:r>
              <a:rPr sz="2800" spc="-30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ed </a:t>
            </a:r>
            <a:r>
              <a:rPr sz="2800" spc="-20" dirty="0">
                <a:latin typeface="Georgia"/>
                <a:cs typeface="Georgia"/>
              </a:rPr>
              <a:t>Support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and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Services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4290" y="4320623"/>
            <a:ext cx="1676158" cy="2115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49223" y="4315586"/>
            <a:ext cx="1686560" cy="2125345"/>
          </a:xfrm>
          <a:custGeom>
            <a:avLst/>
            <a:gdLst/>
            <a:ahLst/>
            <a:cxnLst/>
            <a:rect l="l" t="t" r="r" b="b"/>
            <a:pathLst>
              <a:path w="1686560" h="2125345">
                <a:moveTo>
                  <a:pt x="0" y="101345"/>
                </a:moveTo>
                <a:lnTo>
                  <a:pt x="1554403" y="0"/>
                </a:lnTo>
                <a:lnTo>
                  <a:pt x="1686356" y="2023948"/>
                </a:lnTo>
                <a:lnTo>
                  <a:pt x="131953" y="2125281"/>
                </a:lnTo>
                <a:lnTo>
                  <a:pt x="0" y="1013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643501" y="2075307"/>
            <a:ext cx="4210050" cy="415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995928" y="1088136"/>
            <a:ext cx="3712464" cy="1825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034783" y="1060703"/>
            <a:ext cx="760476" cy="911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278757" y="1433702"/>
            <a:ext cx="3087838" cy="11123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99" rIns="0" bIns="0" rtlCol="0">
            <a:spAutoFit/>
          </a:bodyPr>
          <a:lstStyle/>
          <a:p>
            <a:pPr marL="430530">
              <a:lnSpc>
                <a:spcPts val="5250"/>
              </a:lnSpc>
            </a:pPr>
            <a:r>
              <a:rPr dirty="0"/>
              <a:t>A B</a:t>
            </a:r>
            <a:r>
              <a:rPr spc="-15" dirty="0"/>
              <a:t>r</a:t>
            </a:r>
            <a:r>
              <a:rPr dirty="0"/>
              <a:t>ief</a:t>
            </a:r>
            <a:r>
              <a:rPr spc="-5" dirty="0"/>
              <a:t> Missour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His</a:t>
            </a:r>
            <a:r>
              <a:rPr spc="5" dirty="0"/>
              <a:t>t</a:t>
            </a:r>
            <a:r>
              <a:rPr spc="-5" dirty="0"/>
              <a:t>ory</a:t>
            </a:r>
          </a:p>
        </p:txBody>
      </p:sp>
      <p:sp>
        <p:nvSpPr>
          <p:cNvPr id="3" name="object 3"/>
          <p:cNvSpPr/>
          <p:nvPr/>
        </p:nvSpPr>
        <p:spPr>
          <a:xfrm>
            <a:off x="116128" y="1548511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57200" y="1504088"/>
            <a:ext cx="83820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99"/>
              </a:lnSpc>
              <a:tabLst>
                <a:tab pos="1065530" algn="l"/>
              </a:tabLst>
            </a:pPr>
            <a:r>
              <a:rPr sz="3200" dirty="0" smtClean="0">
                <a:latin typeface="Georgia"/>
                <a:cs typeface="Georgia"/>
              </a:rPr>
              <a:t>2017</a:t>
            </a:r>
            <a:r>
              <a:rPr lang="en-US" sz="3200" dirty="0">
                <a:latin typeface="Georgia"/>
                <a:cs typeface="Georgia"/>
              </a:rPr>
              <a:t> </a:t>
            </a:r>
            <a:r>
              <a:rPr lang="en-US" sz="3200" dirty="0" smtClean="0">
                <a:latin typeface="Georgia"/>
                <a:cs typeface="Georgia"/>
              </a:rPr>
              <a:t>Missouri </a:t>
            </a:r>
            <a:r>
              <a:rPr lang="en-US" sz="3200" dirty="0" smtClean="0">
                <a:latin typeface="Georgia"/>
                <a:cs typeface="Georgia"/>
              </a:rPr>
              <a:t>receives:</a:t>
            </a:r>
          </a:p>
          <a:p>
            <a:pPr marL="12700" marR="5080">
              <a:lnSpc>
                <a:spcPct val="100099"/>
              </a:lnSpc>
              <a:tabLst>
                <a:tab pos="1065530" algn="l"/>
              </a:tabLst>
            </a:pPr>
            <a:r>
              <a:rPr lang="en-US" sz="3200" dirty="0" smtClean="0">
                <a:latin typeface="Georgia"/>
                <a:cs typeface="Georgia"/>
              </a:rPr>
              <a:t>National </a:t>
            </a:r>
            <a:r>
              <a:rPr lang="en-US" sz="3200" dirty="0" smtClean="0">
                <a:latin typeface="Georgia"/>
                <a:cs typeface="Georgia"/>
              </a:rPr>
              <a:t>Applied Self Direction award for </a:t>
            </a:r>
            <a:r>
              <a:rPr lang="en-US" sz="3200" i="1" dirty="0" smtClean="0">
                <a:latin typeface="Georgia"/>
                <a:cs typeface="Georgia"/>
              </a:rPr>
              <a:t>‘Outstanding Leadership in Program Design</a:t>
            </a:r>
            <a:r>
              <a:rPr lang="en-US" sz="3200" dirty="0" smtClean="0">
                <a:latin typeface="Georgia"/>
                <a:cs typeface="Georgia"/>
              </a:rPr>
              <a:t>’. 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34783" y="1060703"/>
            <a:ext cx="760476" cy="911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2" y="4068726"/>
            <a:ext cx="3874016" cy="9509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538" y="5139069"/>
            <a:ext cx="396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www.appliedselfdirection.com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55453"/>
            <a:ext cx="2514600" cy="3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26452"/>
            <a:ext cx="562356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3720" algn="l"/>
              </a:tabLst>
            </a:pP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800" b="1" spc="-1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800" b="1" spc="-3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ouri</a:t>
            </a:r>
            <a:r>
              <a:rPr sz="2800" b="1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2800" b="1" spc="-25" dirty="0">
                <a:solidFill>
                  <a:srgbClr val="FFFFFF"/>
                </a:solidFill>
                <a:latin typeface="Georgia"/>
                <a:cs typeface="Georgia"/>
              </a:rPr>
              <a:t>Growt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2800" b="1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endParaRPr sz="2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Georgia"/>
                <a:cs typeface="Georgia"/>
              </a:rPr>
              <a:t>Self</a:t>
            </a:r>
            <a:r>
              <a:rPr sz="2800" b="1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irected</a:t>
            </a:r>
            <a:r>
              <a:rPr sz="2800" b="1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Supp</a:t>
            </a:r>
            <a:r>
              <a:rPr sz="2800" b="1" spc="-3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rt</a:t>
            </a:r>
            <a:r>
              <a:rPr sz="2800" b="1" spc="-1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800" b="1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by</a:t>
            </a:r>
            <a:r>
              <a:rPr sz="2800" b="1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Georgia"/>
                <a:cs typeface="Georgia"/>
              </a:rPr>
              <a:t>Year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4261" y="1468348"/>
            <a:ext cx="8559800" cy="5083175"/>
          </a:xfrm>
          <a:custGeom>
            <a:avLst/>
            <a:gdLst/>
            <a:ahLst/>
            <a:cxnLst/>
            <a:rect l="l" t="t" r="r" b="b"/>
            <a:pathLst>
              <a:path w="8559800" h="5083175">
                <a:moveTo>
                  <a:pt x="0" y="5082921"/>
                </a:moveTo>
                <a:lnTo>
                  <a:pt x="8559800" y="5082921"/>
                </a:lnTo>
                <a:lnTo>
                  <a:pt x="8559800" y="0"/>
                </a:lnTo>
                <a:lnTo>
                  <a:pt x="0" y="0"/>
                </a:lnTo>
                <a:lnTo>
                  <a:pt x="0" y="5082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34211" y="2183892"/>
            <a:ext cx="7851648" cy="3413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84351" y="5477990"/>
            <a:ext cx="730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-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094" y="5063513"/>
            <a:ext cx="25272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2</a:t>
            </a:r>
            <a:r>
              <a:rPr sz="1000" spc="-10" dirty="0">
                <a:latin typeface="Georgia"/>
                <a:cs typeface="Georgia"/>
              </a:rPr>
              <a:t>00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179" y="4648984"/>
            <a:ext cx="25272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Georgia"/>
                <a:cs typeface="Georgia"/>
              </a:rPr>
              <a:t>400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8357" y="5765787"/>
            <a:ext cx="544472" cy="607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598294" y="5776188"/>
            <a:ext cx="523875" cy="520700"/>
          </a:xfrm>
          <a:custGeom>
            <a:avLst/>
            <a:gdLst/>
            <a:ahLst/>
            <a:cxnLst/>
            <a:rect l="l" t="t" r="r" b="b"/>
            <a:pathLst>
              <a:path w="523875" h="520700">
                <a:moveTo>
                  <a:pt x="68452" y="392430"/>
                </a:moveTo>
                <a:lnTo>
                  <a:pt x="29718" y="392430"/>
                </a:lnTo>
                <a:lnTo>
                  <a:pt x="31877" y="393700"/>
                </a:lnTo>
                <a:lnTo>
                  <a:pt x="33909" y="394970"/>
                </a:lnTo>
                <a:lnTo>
                  <a:pt x="35813" y="397510"/>
                </a:lnTo>
                <a:lnTo>
                  <a:pt x="125856" y="486410"/>
                </a:lnTo>
                <a:lnTo>
                  <a:pt x="128016" y="488950"/>
                </a:lnTo>
                <a:lnTo>
                  <a:pt x="129412" y="491490"/>
                </a:lnTo>
                <a:lnTo>
                  <a:pt x="130048" y="494030"/>
                </a:lnTo>
                <a:lnTo>
                  <a:pt x="130810" y="495300"/>
                </a:lnTo>
                <a:lnTo>
                  <a:pt x="120142" y="513080"/>
                </a:lnTo>
                <a:lnTo>
                  <a:pt x="118491" y="515620"/>
                </a:lnTo>
                <a:lnTo>
                  <a:pt x="124713" y="520700"/>
                </a:lnTo>
                <a:lnTo>
                  <a:pt x="173663" y="472440"/>
                </a:lnTo>
                <a:lnTo>
                  <a:pt x="152273" y="472440"/>
                </a:lnTo>
                <a:lnTo>
                  <a:pt x="147700" y="471170"/>
                </a:lnTo>
                <a:lnTo>
                  <a:pt x="145542" y="468630"/>
                </a:lnTo>
                <a:lnTo>
                  <a:pt x="143637" y="467360"/>
                </a:lnTo>
                <a:lnTo>
                  <a:pt x="100711" y="424180"/>
                </a:lnTo>
                <a:lnTo>
                  <a:pt x="107234" y="417830"/>
                </a:lnTo>
                <a:lnTo>
                  <a:pt x="93472" y="417830"/>
                </a:lnTo>
                <a:lnTo>
                  <a:pt x="68452" y="392430"/>
                </a:lnTo>
                <a:close/>
              </a:path>
              <a:path w="523875" h="520700">
                <a:moveTo>
                  <a:pt x="172466" y="461010"/>
                </a:moveTo>
                <a:lnTo>
                  <a:pt x="170942" y="462280"/>
                </a:lnTo>
                <a:lnTo>
                  <a:pt x="168402" y="464820"/>
                </a:lnTo>
                <a:lnTo>
                  <a:pt x="164846" y="467360"/>
                </a:lnTo>
                <a:lnTo>
                  <a:pt x="161417" y="468630"/>
                </a:lnTo>
                <a:lnTo>
                  <a:pt x="159004" y="469900"/>
                </a:lnTo>
                <a:lnTo>
                  <a:pt x="157606" y="471170"/>
                </a:lnTo>
                <a:lnTo>
                  <a:pt x="154812" y="472440"/>
                </a:lnTo>
                <a:lnTo>
                  <a:pt x="173663" y="472440"/>
                </a:lnTo>
                <a:lnTo>
                  <a:pt x="178816" y="467360"/>
                </a:lnTo>
                <a:lnTo>
                  <a:pt x="172466" y="461010"/>
                </a:lnTo>
                <a:close/>
              </a:path>
              <a:path w="523875" h="520700">
                <a:moveTo>
                  <a:pt x="115569" y="354330"/>
                </a:moveTo>
                <a:lnTo>
                  <a:pt x="108966" y="360680"/>
                </a:lnTo>
                <a:lnTo>
                  <a:pt x="111760" y="364490"/>
                </a:lnTo>
                <a:lnTo>
                  <a:pt x="114046" y="368300"/>
                </a:lnTo>
                <a:lnTo>
                  <a:pt x="117602" y="375920"/>
                </a:lnTo>
                <a:lnTo>
                  <a:pt x="118491" y="378460"/>
                </a:lnTo>
                <a:lnTo>
                  <a:pt x="118744" y="384810"/>
                </a:lnTo>
                <a:lnTo>
                  <a:pt x="118110" y="388620"/>
                </a:lnTo>
                <a:lnTo>
                  <a:pt x="116586" y="391160"/>
                </a:lnTo>
                <a:lnTo>
                  <a:pt x="115188" y="394970"/>
                </a:lnTo>
                <a:lnTo>
                  <a:pt x="112268" y="398780"/>
                </a:lnTo>
                <a:lnTo>
                  <a:pt x="107823" y="402590"/>
                </a:lnTo>
                <a:lnTo>
                  <a:pt x="93472" y="417830"/>
                </a:lnTo>
                <a:lnTo>
                  <a:pt x="107234" y="417830"/>
                </a:lnTo>
                <a:lnTo>
                  <a:pt x="115062" y="410210"/>
                </a:lnTo>
                <a:lnTo>
                  <a:pt x="118872" y="406400"/>
                </a:lnTo>
                <a:lnTo>
                  <a:pt x="122428" y="403860"/>
                </a:lnTo>
                <a:lnTo>
                  <a:pt x="125856" y="401320"/>
                </a:lnTo>
                <a:lnTo>
                  <a:pt x="129412" y="400050"/>
                </a:lnTo>
                <a:lnTo>
                  <a:pt x="133096" y="398780"/>
                </a:lnTo>
                <a:lnTo>
                  <a:pt x="159564" y="398780"/>
                </a:lnTo>
                <a:lnTo>
                  <a:pt x="115569" y="354330"/>
                </a:lnTo>
                <a:close/>
              </a:path>
              <a:path w="523875" h="520700">
                <a:moveTo>
                  <a:pt x="159564" y="398780"/>
                </a:moveTo>
                <a:lnTo>
                  <a:pt x="133096" y="398780"/>
                </a:lnTo>
                <a:lnTo>
                  <a:pt x="139700" y="400050"/>
                </a:lnTo>
                <a:lnTo>
                  <a:pt x="143129" y="401320"/>
                </a:lnTo>
                <a:lnTo>
                  <a:pt x="151765" y="405130"/>
                </a:lnTo>
                <a:lnTo>
                  <a:pt x="155321" y="407670"/>
                </a:lnTo>
                <a:lnTo>
                  <a:pt x="157987" y="410210"/>
                </a:lnTo>
                <a:lnTo>
                  <a:pt x="164592" y="403860"/>
                </a:lnTo>
                <a:lnTo>
                  <a:pt x="159564" y="398780"/>
                </a:lnTo>
                <a:close/>
              </a:path>
              <a:path w="523875" h="520700">
                <a:moveTo>
                  <a:pt x="96455" y="299784"/>
                </a:moveTo>
                <a:lnTo>
                  <a:pt x="0" y="396240"/>
                </a:lnTo>
                <a:lnTo>
                  <a:pt x="6223" y="402590"/>
                </a:lnTo>
                <a:lnTo>
                  <a:pt x="8001" y="401320"/>
                </a:lnTo>
                <a:lnTo>
                  <a:pt x="10414" y="400050"/>
                </a:lnTo>
                <a:lnTo>
                  <a:pt x="13716" y="397510"/>
                </a:lnTo>
                <a:lnTo>
                  <a:pt x="16891" y="394970"/>
                </a:lnTo>
                <a:lnTo>
                  <a:pt x="19685" y="393700"/>
                </a:lnTo>
                <a:lnTo>
                  <a:pt x="22098" y="393700"/>
                </a:lnTo>
                <a:lnTo>
                  <a:pt x="25018" y="392430"/>
                </a:lnTo>
                <a:lnTo>
                  <a:pt x="68452" y="392430"/>
                </a:lnTo>
                <a:lnTo>
                  <a:pt x="43434" y="367030"/>
                </a:lnTo>
                <a:lnTo>
                  <a:pt x="64388" y="346710"/>
                </a:lnTo>
                <a:lnTo>
                  <a:pt x="70357" y="340360"/>
                </a:lnTo>
                <a:lnTo>
                  <a:pt x="73025" y="337820"/>
                </a:lnTo>
                <a:lnTo>
                  <a:pt x="75565" y="335280"/>
                </a:lnTo>
                <a:lnTo>
                  <a:pt x="77978" y="334010"/>
                </a:lnTo>
                <a:lnTo>
                  <a:pt x="80010" y="331470"/>
                </a:lnTo>
                <a:lnTo>
                  <a:pt x="84074" y="328930"/>
                </a:lnTo>
                <a:lnTo>
                  <a:pt x="90678" y="327660"/>
                </a:lnTo>
                <a:lnTo>
                  <a:pt x="126532" y="327660"/>
                </a:lnTo>
                <a:lnTo>
                  <a:pt x="105288" y="306070"/>
                </a:lnTo>
                <a:lnTo>
                  <a:pt x="102616" y="306070"/>
                </a:lnTo>
                <a:lnTo>
                  <a:pt x="96455" y="299784"/>
                </a:lnTo>
                <a:close/>
              </a:path>
              <a:path w="523875" h="520700">
                <a:moveTo>
                  <a:pt x="235712" y="298450"/>
                </a:moveTo>
                <a:lnTo>
                  <a:pt x="128650" y="298450"/>
                </a:lnTo>
                <a:lnTo>
                  <a:pt x="141368" y="302260"/>
                </a:lnTo>
                <a:lnTo>
                  <a:pt x="150599" y="304800"/>
                </a:lnTo>
                <a:lnTo>
                  <a:pt x="162854" y="307340"/>
                </a:lnTo>
                <a:lnTo>
                  <a:pt x="179631" y="312420"/>
                </a:lnTo>
                <a:lnTo>
                  <a:pt x="212090" y="322580"/>
                </a:lnTo>
                <a:lnTo>
                  <a:pt x="219456" y="326390"/>
                </a:lnTo>
                <a:lnTo>
                  <a:pt x="221742" y="327660"/>
                </a:lnTo>
                <a:lnTo>
                  <a:pt x="222631" y="327660"/>
                </a:lnTo>
                <a:lnTo>
                  <a:pt x="252984" y="358140"/>
                </a:lnTo>
                <a:lnTo>
                  <a:pt x="255143" y="360680"/>
                </a:lnTo>
                <a:lnTo>
                  <a:pt x="257429" y="364490"/>
                </a:lnTo>
                <a:lnTo>
                  <a:pt x="258063" y="367030"/>
                </a:lnTo>
                <a:lnTo>
                  <a:pt x="257810" y="369570"/>
                </a:lnTo>
                <a:lnTo>
                  <a:pt x="244348" y="388620"/>
                </a:lnTo>
                <a:lnTo>
                  <a:pt x="250571" y="394970"/>
                </a:lnTo>
                <a:lnTo>
                  <a:pt x="301260" y="344170"/>
                </a:lnTo>
                <a:lnTo>
                  <a:pt x="279907" y="344170"/>
                </a:lnTo>
                <a:lnTo>
                  <a:pt x="275209" y="341630"/>
                </a:lnTo>
                <a:lnTo>
                  <a:pt x="242697" y="311150"/>
                </a:lnTo>
                <a:lnTo>
                  <a:pt x="238125" y="303530"/>
                </a:lnTo>
                <a:lnTo>
                  <a:pt x="236474" y="300990"/>
                </a:lnTo>
                <a:lnTo>
                  <a:pt x="235712" y="298450"/>
                </a:lnTo>
                <a:close/>
              </a:path>
              <a:path w="523875" h="520700">
                <a:moveTo>
                  <a:pt x="302641" y="331470"/>
                </a:moveTo>
                <a:lnTo>
                  <a:pt x="300736" y="332740"/>
                </a:lnTo>
                <a:lnTo>
                  <a:pt x="297815" y="335280"/>
                </a:lnTo>
                <a:lnTo>
                  <a:pt x="294005" y="337820"/>
                </a:lnTo>
                <a:lnTo>
                  <a:pt x="290068" y="340360"/>
                </a:lnTo>
                <a:lnTo>
                  <a:pt x="287400" y="341630"/>
                </a:lnTo>
                <a:lnTo>
                  <a:pt x="285623" y="342900"/>
                </a:lnTo>
                <a:lnTo>
                  <a:pt x="282702" y="342900"/>
                </a:lnTo>
                <a:lnTo>
                  <a:pt x="279907" y="344170"/>
                </a:lnTo>
                <a:lnTo>
                  <a:pt x="301260" y="344170"/>
                </a:lnTo>
                <a:lnTo>
                  <a:pt x="308863" y="336550"/>
                </a:lnTo>
                <a:lnTo>
                  <a:pt x="302641" y="331470"/>
                </a:lnTo>
                <a:close/>
              </a:path>
              <a:path w="523875" h="520700">
                <a:moveTo>
                  <a:pt x="126532" y="327660"/>
                </a:moveTo>
                <a:lnTo>
                  <a:pt x="90678" y="327660"/>
                </a:lnTo>
                <a:lnTo>
                  <a:pt x="109093" y="330200"/>
                </a:lnTo>
                <a:lnTo>
                  <a:pt x="116586" y="332740"/>
                </a:lnTo>
                <a:lnTo>
                  <a:pt x="122428" y="336550"/>
                </a:lnTo>
                <a:lnTo>
                  <a:pt x="129031" y="330200"/>
                </a:lnTo>
                <a:lnTo>
                  <a:pt x="126532" y="327660"/>
                </a:lnTo>
                <a:close/>
              </a:path>
              <a:path w="523875" h="520700">
                <a:moveTo>
                  <a:pt x="97790" y="298450"/>
                </a:moveTo>
                <a:lnTo>
                  <a:pt x="96455" y="299784"/>
                </a:lnTo>
                <a:lnTo>
                  <a:pt x="102616" y="306070"/>
                </a:lnTo>
                <a:lnTo>
                  <a:pt x="104136" y="304900"/>
                </a:lnTo>
                <a:lnTo>
                  <a:pt x="97790" y="298450"/>
                </a:lnTo>
                <a:close/>
              </a:path>
              <a:path w="523875" h="520700">
                <a:moveTo>
                  <a:pt x="104136" y="304900"/>
                </a:moveTo>
                <a:lnTo>
                  <a:pt x="102616" y="306070"/>
                </a:lnTo>
                <a:lnTo>
                  <a:pt x="105288" y="306070"/>
                </a:lnTo>
                <a:lnTo>
                  <a:pt x="104136" y="304900"/>
                </a:lnTo>
                <a:close/>
              </a:path>
              <a:path w="523875" h="520700">
                <a:moveTo>
                  <a:pt x="115824" y="298450"/>
                </a:moveTo>
                <a:lnTo>
                  <a:pt x="97790" y="298450"/>
                </a:lnTo>
                <a:lnTo>
                  <a:pt x="104136" y="304900"/>
                </a:lnTo>
                <a:lnTo>
                  <a:pt x="104267" y="304800"/>
                </a:lnTo>
                <a:lnTo>
                  <a:pt x="106425" y="303530"/>
                </a:lnTo>
                <a:lnTo>
                  <a:pt x="111252" y="300990"/>
                </a:lnTo>
                <a:lnTo>
                  <a:pt x="115824" y="298450"/>
                </a:lnTo>
                <a:close/>
              </a:path>
              <a:path w="523875" h="520700">
                <a:moveTo>
                  <a:pt x="149606" y="247650"/>
                </a:moveTo>
                <a:lnTo>
                  <a:pt x="96393" y="299720"/>
                </a:lnTo>
                <a:lnTo>
                  <a:pt x="97790" y="298450"/>
                </a:lnTo>
                <a:lnTo>
                  <a:pt x="235712" y="298450"/>
                </a:lnTo>
                <a:lnTo>
                  <a:pt x="234950" y="295910"/>
                </a:lnTo>
                <a:lnTo>
                  <a:pt x="214687" y="295910"/>
                </a:lnTo>
                <a:lnTo>
                  <a:pt x="191516" y="289560"/>
                </a:lnTo>
                <a:lnTo>
                  <a:pt x="175387" y="284480"/>
                </a:lnTo>
                <a:lnTo>
                  <a:pt x="161798" y="280670"/>
                </a:lnTo>
                <a:lnTo>
                  <a:pt x="158750" y="279400"/>
                </a:lnTo>
                <a:lnTo>
                  <a:pt x="153162" y="278130"/>
                </a:lnTo>
                <a:lnTo>
                  <a:pt x="148844" y="276860"/>
                </a:lnTo>
                <a:lnTo>
                  <a:pt x="144780" y="274320"/>
                </a:lnTo>
                <a:lnTo>
                  <a:pt x="143637" y="274320"/>
                </a:lnTo>
                <a:lnTo>
                  <a:pt x="142367" y="273050"/>
                </a:lnTo>
                <a:lnTo>
                  <a:pt x="142621" y="270510"/>
                </a:lnTo>
                <a:lnTo>
                  <a:pt x="146177" y="264160"/>
                </a:lnTo>
                <a:lnTo>
                  <a:pt x="149987" y="259080"/>
                </a:lnTo>
                <a:lnTo>
                  <a:pt x="155829" y="252730"/>
                </a:lnTo>
                <a:lnTo>
                  <a:pt x="149606" y="247650"/>
                </a:lnTo>
                <a:close/>
              </a:path>
              <a:path w="523875" h="520700">
                <a:moveTo>
                  <a:pt x="215646" y="218440"/>
                </a:moveTo>
                <a:lnTo>
                  <a:pt x="198755" y="218440"/>
                </a:lnTo>
                <a:lnTo>
                  <a:pt x="201818" y="220980"/>
                </a:lnTo>
                <a:lnTo>
                  <a:pt x="205020" y="228600"/>
                </a:lnTo>
                <a:lnTo>
                  <a:pt x="209982" y="245110"/>
                </a:lnTo>
                <a:lnTo>
                  <a:pt x="212457" y="256540"/>
                </a:lnTo>
                <a:lnTo>
                  <a:pt x="214491" y="267970"/>
                </a:lnTo>
                <a:lnTo>
                  <a:pt x="215446" y="281940"/>
                </a:lnTo>
                <a:lnTo>
                  <a:pt x="214687" y="295910"/>
                </a:lnTo>
                <a:lnTo>
                  <a:pt x="234950" y="295910"/>
                </a:lnTo>
                <a:lnTo>
                  <a:pt x="230581" y="280670"/>
                </a:lnTo>
                <a:lnTo>
                  <a:pt x="227430" y="269240"/>
                </a:lnTo>
                <a:lnTo>
                  <a:pt x="224229" y="256540"/>
                </a:lnTo>
                <a:lnTo>
                  <a:pt x="220781" y="243840"/>
                </a:lnTo>
                <a:lnTo>
                  <a:pt x="218022" y="231140"/>
                </a:lnTo>
                <a:lnTo>
                  <a:pt x="215646" y="218440"/>
                </a:lnTo>
                <a:close/>
              </a:path>
              <a:path w="523875" h="520700">
                <a:moveTo>
                  <a:pt x="343027" y="138430"/>
                </a:moveTo>
                <a:lnTo>
                  <a:pt x="335874" y="138430"/>
                </a:lnTo>
                <a:lnTo>
                  <a:pt x="324675" y="140970"/>
                </a:lnTo>
                <a:lnTo>
                  <a:pt x="287435" y="165100"/>
                </a:lnTo>
                <a:lnTo>
                  <a:pt x="273259" y="201930"/>
                </a:lnTo>
                <a:lnTo>
                  <a:pt x="273754" y="214630"/>
                </a:lnTo>
                <a:lnTo>
                  <a:pt x="301761" y="259080"/>
                </a:lnTo>
                <a:lnTo>
                  <a:pt x="334864" y="278130"/>
                </a:lnTo>
                <a:lnTo>
                  <a:pt x="349363" y="279400"/>
                </a:lnTo>
                <a:lnTo>
                  <a:pt x="360440" y="278130"/>
                </a:lnTo>
                <a:lnTo>
                  <a:pt x="375257" y="271780"/>
                </a:lnTo>
                <a:lnTo>
                  <a:pt x="385078" y="265430"/>
                </a:lnTo>
                <a:lnTo>
                  <a:pt x="389286" y="261620"/>
                </a:lnTo>
                <a:lnTo>
                  <a:pt x="367220" y="261620"/>
                </a:lnTo>
                <a:lnTo>
                  <a:pt x="353831" y="260350"/>
                </a:lnTo>
                <a:lnTo>
                  <a:pt x="311756" y="231140"/>
                </a:lnTo>
                <a:lnTo>
                  <a:pt x="289907" y="185420"/>
                </a:lnTo>
                <a:lnTo>
                  <a:pt x="292973" y="173990"/>
                </a:lnTo>
                <a:lnTo>
                  <a:pt x="301045" y="162560"/>
                </a:lnTo>
                <a:lnTo>
                  <a:pt x="309904" y="157480"/>
                </a:lnTo>
                <a:lnTo>
                  <a:pt x="321563" y="156210"/>
                </a:lnTo>
                <a:lnTo>
                  <a:pt x="381194" y="156210"/>
                </a:lnTo>
                <a:lnTo>
                  <a:pt x="377925" y="153670"/>
                </a:lnTo>
                <a:lnTo>
                  <a:pt x="367284" y="146050"/>
                </a:lnTo>
                <a:lnTo>
                  <a:pt x="359410" y="142240"/>
                </a:lnTo>
                <a:lnTo>
                  <a:pt x="351281" y="139700"/>
                </a:lnTo>
                <a:lnTo>
                  <a:pt x="343027" y="138430"/>
                </a:lnTo>
                <a:close/>
              </a:path>
              <a:path w="523875" h="520700">
                <a:moveTo>
                  <a:pt x="381194" y="156210"/>
                </a:moveTo>
                <a:lnTo>
                  <a:pt x="321563" y="156210"/>
                </a:lnTo>
                <a:lnTo>
                  <a:pt x="337219" y="158750"/>
                </a:lnTo>
                <a:lnTo>
                  <a:pt x="347711" y="163830"/>
                </a:lnTo>
                <a:lnTo>
                  <a:pt x="358537" y="171450"/>
                </a:lnTo>
                <a:lnTo>
                  <a:pt x="369697" y="181610"/>
                </a:lnTo>
                <a:lnTo>
                  <a:pt x="370044" y="182880"/>
                </a:lnTo>
                <a:lnTo>
                  <a:pt x="378906" y="191770"/>
                </a:lnTo>
                <a:lnTo>
                  <a:pt x="386057" y="201930"/>
                </a:lnTo>
                <a:lnTo>
                  <a:pt x="391606" y="213360"/>
                </a:lnTo>
                <a:lnTo>
                  <a:pt x="395664" y="226060"/>
                </a:lnTo>
                <a:lnTo>
                  <a:pt x="395051" y="236220"/>
                </a:lnTo>
                <a:lnTo>
                  <a:pt x="389737" y="247650"/>
                </a:lnTo>
                <a:lnTo>
                  <a:pt x="378541" y="259080"/>
                </a:lnTo>
                <a:lnTo>
                  <a:pt x="367220" y="261620"/>
                </a:lnTo>
                <a:lnTo>
                  <a:pt x="389286" y="261620"/>
                </a:lnTo>
                <a:lnTo>
                  <a:pt x="412494" y="222250"/>
                </a:lnTo>
                <a:lnTo>
                  <a:pt x="412910" y="207010"/>
                </a:lnTo>
                <a:lnTo>
                  <a:pt x="410280" y="196850"/>
                </a:lnTo>
                <a:lnTo>
                  <a:pt x="404103" y="181610"/>
                </a:lnTo>
                <a:lnTo>
                  <a:pt x="397184" y="171450"/>
                </a:lnTo>
                <a:lnTo>
                  <a:pt x="387731" y="161290"/>
                </a:lnTo>
                <a:lnTo>
                  <a:pt x="381194" y="156210"/>
                </a:lnTo>
                <a:close/>
              </a:path>
              <a:path w="523875" h="520700">
                <a:moveTo>
                  <a:pt x="215646" y="180340"/>
                </a:moveTo>
                <a:lnTo>
                  <a:pt x="172338" y="224790"/>
                </a:lnTo>
                <a:lnTo>
                  <a:pt x="178562" y="231140"/>
                </a:lnTo>
                <a:lnTo>
                  <a:pt x="180467" y="228600"/>
                </a:lnTo>
                <a:lnTo>
                  <a:pt x="182499" y="227330"/>
                </a:lnTo>
                <a:lnTo>
                  <a:pt x="184657" y="226060"/>
                </a:lnTo>
                <a:lnTo>
                  <a:pt x="186690" y="223520"/>
                </a:lnTo>
                <a:lnTo>
                  <a:pt x="193167" y="219710"/>
                </a:lnTo>
                <a:lnTo>
                  <a:pt x="195072" y="218440"/>
                </a:lnTo>
                <a:lnTo>
                  <a:pt x="215646" y="218440"/>
                </a:lnTo>
                <a:lnTo>
                  <a:pt x="214756" y="213360"/>
                </a:lnTo>
                <a:lnTo>
                  <a:pt x="214375" y="209550"/>
                </a:lnTo>
                <a:lnTo>
                  <a:pt x="214503" y="208280"/>
                </a:lnTo>
                <a:lnTo>
                  <a:pt x="214503" y="205740"/>
                </a:lnTo>
                <a:lnTo>
                  <a:pt x="215011" y="203200"/>
                </a:lnTo>
                <a:lnTo>
                  <a:pt x="215900" y="199390"/>
                </a:lnTo>
                <a:lnTo>
                  <a:pt x="216154" y="198120"/>
                </a:lnTo>
                <a:lnTo>
                  <a:pt x="216916" y="195580"/>
                </a:lnTo>
                <a:lnTo>
                  <a:pt x="218312" y="193040"/>
                </a:lnTo>
                <a:lnTo>
                  <a:pt x="219837" y="190500"/>
                </a:lnTo>
                <a:lnTo>
                  <a:pt x="220980" y="187960"/>
                </a:lnTo>
                <a:lnTo>
                  <a:pt x="221869" y="186690"/>
                </a:lnTo>
                <a:lnTo>
                  <a:pt x="215646" y="180340"/>
                </a:lnTo>
                <a:close/>
              </a:path>
              <a:path w="523875" h="520700">
                <a:moveTo>
                  <a:pt x="417406" y="0"/>
                </a:moveTo>
                <a:lnTo>
                  <a:pt x="401274" y="0"/>
                </a:lnTo>
                <a:lnTo>
                  <a:pt x="390993" y="3810"/>
                </a:lnTo>
                <a:lnTo>
                  <a:pt x="360903" y="33020"/>
                </a:lnTo>
                <a:lnTo>
                  <a:pt x="353657" y="58420"/>
                </a:lnTo>
                <a:lnTo>
                  <a:pt x="354654" y="71120"/>
                </a:lnTo>
                <a:lnTo>
                  <a:pt x="391246" y="102870"/>
                </a:lnTo>
                <a:lnTo>
                  <a:pt x="403731" y="104140"/>
                </a:lnTo>
                <a:lnTo>
                  <a:pt x="416664" y="104140"/>
                </a:lnTo>
                <a:lnTo>
                  <a:pt x="413409" y="115570"/>
                </a:lnTo>
                <a:lnTo>
                  <a:pt x="412023" y="128270"/>
                </a:lnTo>
                <a:lnTo>
                  <a:pt x="412772" y="142240"/>
                </a:lnTo>
                <a:lnTo>
                  <a:pt x="418675" y="152400"/>
                </a:lnTo>
                <a:lnTo>
                  <a:pt x="430359" y="165100"/>
                </a:lnTo>
                <a:lnTo>
                  <a:pt x="440353" y="170180"/>
                </a:lnTo>
                <a:lnTo>
                  <a:pt x="452883" y="171450"/>
                </a:lnTo>
                <a:lnTo>
                  <a:pt x="468868" y="171450"/>
                </a:lnTo>
                <a:lnTo>
                  <a:pt x="479945" y="166370"/>
                </a:lnTo>
                <a:lnTo>
                  <a:pt x="491043" y="160020"/>
                </a:lnTo>
                <a:lnTo>
                  <a:pt x="498109" y="153670"/>
                </a:lnTo>
                <a:lnTo>
                  <a:pt x="461934" y="153670"/>
                </a:lnTo>
                <a:lnTo>
                  <a:pt x="450202" y="149860"/>
                </a:lnTo>
                <a:lnTo>
                  <a:pt x="425069" y="113030"/>
                </a:lnTo>
                <a:lnTo>
                  <a:pt x="425323" y="105410"/>
                </a:lnTo>
                <a:lnTo>
                  <a:pt x="428293" y="96520"/>
                </a:lnTo>
                <a:lnTo>
                  <a:pt x="440464" y="91440"/>
                </a:lnTo>
                <a:lnTo>
                  <a:pt x="459486" y="85090"/>
                </a:lnTo>
                <a:lnTo>
                  <a:pt x="465836" y="83820"/>
                </a:lnTo>
                <a:lnTo>
                  <a:pt x="470916" y="82550"/>
                </a:lnTo>
                <a:lnTo>
                  <a:pt x="519894" y="82550"/>
                </a:lnTo>
                <a:lnTo>
                  <a:pt x="518461" y="78740"/>
                </a:lnTo>
                <a:lnTo>
                  <a:pt x="392684" y="78740"/>
                </a:lnTo>
                <a:lnTo>
                  <a:pt x="385063" y="76200"/>
                </a:lnTo>
                <a:lnTo>
                  <a:pt x="372618" y="63500"/>
                </a:lnTo>
                <a:lnTo>
                  <a:pt x="369316" y="55880"/>
                </a:lnTo>
                <a:lnTo>
                  <a:pt x="369252" y="52070"/>
                </a:lnTo>
                <a:lnTo>
                  <a:pt x="369188" y="39370"/>
                </a:lnTo>
                <a:lnTo>
                  <a:pt x="372491" y="31750"/>
                </a:lnTo>
                <a:lnTo>
                  <a:pt x="379431" y="24130"/>
                </a:lnTo>
                <a:lnTo>
                  <a:pt x="390078" y="17780"/>
                </a:lnTo>
                <a:lnTo>
                  <a:pt x="402881" y="15240"/>
                </a:lnTo>
                <a:lnTo>
                  <a:pt x="446574" y="15240"/>
                </a:lnTo>
                <a:lnTo>
                  <a:pt x="439035" y="6350"/>
                </a:lnTo>
                <a:lnTo>
                  <a:pt x="429587" y="1270"/>
                </a:lnTo>
                <a:lnTo>
                  <a:pt x="417406" y="0"/>
                </a:lnTo>
                <a:close/>
              </a:path>
              <a:path w="523875" h="520700">
                <a:moveTo>
                  <a:pt x="519894" y="82550"/>
                </a:moveTo>
                <a:lnTo>
                  <a:pt x="481075" y="82550"/>
                </a:lnTo>
                <a:lnTo>
                  <a:pt x="489838" y="85090"/>
                </a:lnTo>
                <a:lnTo>
                  <a:pt x="493775" y="87630"/>
                </a:lnTo>
                <a:lnTo>
                  <a:pt x="497459" y="90170"/>
                </a:lnTo>
                <a:lnTo>
                  <a:pt x="499096" y="92710"/>
                </a:lnTo>
                <a:lnTo>
                  <a:pt x="505975" y="102870"/>
                </a:lnTo>
                <a:lnTo>
                  <a:pt x="508246" y="115570"/>
                </a:lnTo>
                <a:lnTo>
                  <a:pt x="506402" y="125730"/>
                </a:lnTo>
                <a:lnTo>
                  <a:pt x="500173" y="135890"/>
                </a:lnTo>
                <a:lnTo>
                  <a:pt x="487804" y="148590"/>
                </a:lnTo>
                <a:lnTo>
                  <a:pt x="476586" y="152400"/>
                </a:lnTo>
                <a:lnTo>
                  <a:pt x="461934" y="153670"/>
                </a:lnTo>
                <a:lnTo>
                  <a:pt x="498109" y="153670"/>
                </a:lnTo>
                <a:lnTo>
                  <a:pt x="521632" y="116840"/>
                </a:lnTo>
                <a:lnTo>
                  <a:pt x="523840" y="104140"/>
                </a:lnTo>
                <a:lnTo>
                  <a:pt x="522760" y="90170"/>
                </a:lnTo>
                <a:lnTo>
                  <a:pt x="519894" y="82550"/>
                </a:lnTo>
                <a:close/>
              </a:path>
              <a:path w="523875" h="520700">
                <a:moveTo>
                  <a:pt x="446574" y="15240"/>
                </a:moveTo>
                <a:lnTo>
                  <a:pt x="402881" y="15240"/>
                </a:lnTo>
                <a:lnTo>
                  <a:pt x="414936" y="19050"/>
                </a:lnTo>
                <a:lnTo>
                  <a:pt x="425831" y="26670"/>
                </a:lnTo>
                <a:lnTo>
                  <a:pt x="442722" y="59690"/>
                </a:lnTo>
                <a:lnTo>
                  <a:pt x="437457" y="68580"/>
                </a:lnTo>
                <a:lnTo>
                  <a:pt x="423259" y="73660"/>
                </a:lnTo>
                <a:lnTo>
                  <a:pt x="411368" y="77470"/>
                </a:lnTo>
                <a:lnTo>
                  <a:pt x="401828" y="78740"/>
                </a:lnTo>
                <a:lnTo>
                  <a:pt x="518461" y="78740"/>
                </a:lnTo>
                <a:lnTo>
                  <a:pt x="510921" y="68580"/>
                </a:lnTo>
                <a:lnTo>
                  <a:pt x="504407" y="63500"/>
                </a:lnTo>
                <a:lnTo>
                  <a:pt x="493565" y="58420"/>
                </a:lnTo>
                <a:lnTo>
                  <a:pt x="478692" y="55880"/>
                </a:lnTo>
                <a:lnTo>
                  <a:pt x="466203" y="55880"/>
                </a:lnTo>
                <a:lnTo>
                  <a:pt x="453279" y="54610"/>
                </a:lnTo>
                <a:lnTo>
                  <a:pt x="454699" y="41910"/>
                </a:lnTo>
                <a:lnTo>
                  <a:pt x="453526" y="29210"/>
                </a:lnTo>
                <a:lnTo>
                  <a:pt x="448728" y="17780"/>
                </a:lnTo>
                <a:lnTo>
                  <a:pt x="446574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296922" y="5806313"/>
            <a:ext cx="527050" cy="485140"/>
          </a:xfrm>
          <a:custGeom>
            <a:avLst/>
            <a:gdLst/>
            <a:ahLst/>
            <a:cxnLst/>
            <a:rect l="l" t="t" r="r" b="b"/>
            <a:pathLst>
              <a:path w="527050" h="485139">
                <a:moveTo>
                  <a:pt x="69032" y="356870"/>
                </a:moveTo>
                <a:lnTo>
                  <a:pt x="27558" y="356870"/>
                </a:lnTo>
                <a:lnTo>
                  <a:pt x="31876" y="358140"/>
                </a:lnTo>
                <a:lnTo>
                  <a:pt x="33908" y="359410"/>
                </a:lnTo>
                <a:lnTo>
                  <a:pt x="35813" y="361950"/>
                </a:lnTo>
                <a:lnTo>
                  <a:pt x="125729" y="450850"/>
                </a:lnTo>
                <a:lnTo>
                  <a:pt x="127888" y="453390"/>
                </a:lnTo>
                <a:lnTo>
                  <a:pt x="129285" y="455930"/>
                </a:lnTo>
                <a:lnTo>
                  <a:pt x="130047" y="458470"/>
                </a:lnTo>
                <a:lnTo>
                  <a:pt x="130682" y="459740"/>
                </a:lnTo>
                <a:lnTo>
                  <a:pt x="130555" y="462280"/>
                </a:lnTo>
                <a:lnTo>
                  <a:pt x="129539" y="464820"/>
                </a:lnTo>
                <a:lnTo>
                  <a:pt x="129158" y="466090"/>
                </a:lnTo>
                <a:lnTo>
                  <a:pt x="127507" y="468630"/>
                </a:lnTo>
                <a:lnTo>
                  <a:pt x="122173" y="474980"/>
                </a:lnTo>
                <a:lnTo>
                  <a:pt x="120014" y="477520"/>
                </a:lnTo>
                <a:lnTo>
                  <a:pt x="118363" y="480060"/>
                </a:lnTo>
                <a:lnTo>
                  <a:pt x="124586" y="485140"/>
                </a:lnTo>
                <a:lnTo>
                  <a:pt x="173536" y="436880"/>
                </a:lnTo>
                <a:lnTo>
                  <a:pt x="152145" y="436880"/>
                </a:lnTo>
                <a:lnTo>
                  <a:pt x="147573" y="435610"/>
                </a:lnTo>
                <a:lnTo>
                  <a:pt x="145541" y="433070"/>
                </a:lnTo>
                <a:lnTo>
                  <a:pt x="143509" y="431800"/>
                </a:lnTo>
                <a:lnTo>
                  <a:pt x="100710" y="388620"/>
                </a:lnTo>
                <a:lnTo>
                  <a:pt x="108538" y="381000"/>
                </a:lnTo>
                <a:lnTo>
                  <a:pt x="93471" y="381000"/>
                </a:lnTo>
                <a:lnTo>
                  <a:pt x="69032" y="356870"/>
                </a:lnTo>
                <a:close/>
              </a:path>
              <a:path w="527050" h="485139">
                <a:moveTo>
                  <a:pt x="172465" y="425450"/>
                </a:moveTo>
                <a:lnTo>
                  <a:pt x="170814" y="426720"/>
                </a:lnTo>
                <a:lnTo>
                  <a:pt x="168275" y="429260"/>
                </a:lnTo>
                <a:lnTo>
                  <a:pt x="164845" y="431800"/>
                </a:lnTo>
                <a:lnTo>
                  <a:pt x="161289" y="433070"/>
                </a:lnTo>
                <a:lnTo>
                  <a:pt x="158876" y="434340"/>
                </a:lnTo>
                <a:lnTo>
                  <a:pt x="157606" y="435610"/>
                </a:lnTo>
                <a:lnTo>
                  <a:pt x="154685" y="436880"/>
                </a:lnTo>
                <a:lnTo>
                  <a:pt x="173536" y="436880"/>
                </a:lnTo>
                <a:lnTo>
                  <a:pt x="178688" y="431800"/>
                </a:lnTo>
                <a:lnTo>
                  <a:pt x="172465" y="425450"/>
                </a:lnTo>
                <a:close/>
              </a:path>
              <a:path w="527050" h="485139">
                <a:moveTo>
                  <a:pt x="115442" y="318770"/>
                </a:moveTo>
                <a:lnTo>
                  <a:pt x="108965" y="325120"/>
                </a:lnTo>
                <a:lnTo>
                  <a:pt x="111759" y="328930"/>
                </a:lnTo>
                <a:lnTo>
                  <a:pt x="114045" y="332740"/>
                </a:lnTo>
                <a:lnTo>
                  <a:pt x="118744" y="349250"/>
                </a:lnTo>
                <a:lnTo>
                  <a:pt x="118109" y="353060"/>
                </a:lnTo>
                <a:lnTo>
                  <a:pt x="115061" y="359410"/>
                </a:lnTo>
                <a:lnTo>
                  <a:pt x="112140" y="363220"/>
                </a:lnTo>
                <a:lnTo>
                  <a:pt x="107822" y="367030"/>
                </a:lnTo>
                <a:lnTo>
                  <a:pt x="93471" y="381000"/>
                </a:lnTo>
                <a:lnTo>
                  <a:pt x="108538" y="381000"/>
                </a:lnTo>
                <a:lnTo>
                  <a:pt x="115061" y="374650"/>
                </a:lnTo>
                <a:lnTo>
                  <a:pt x="118744" y="370840"/>
                </a:lnTo>
                <a:lnTo>
                  <a:pt x="122427" y="368300"/>
                </a:lnTo>
                <a:lnTo>
                  <a:pt x="129285" y="364490"/>
                </a:lnTo>
                <a:lnTo>
                  <a:pt x="132969" y="363220"/>
                </a:lnTo>
                <a:lnTo>
                  <a:pt x="159551" y="363220"/>
                </a:lnTo>
                <a:lnTo>
                  <a:pt x="115442" y="318770"/>
                </a:lnTo>
                <a:close/>
              </a:path>
              <a:path w="527050" h="485139">
                <a:moveTo>
                  <a:pt x="159551" y="363220"/>
                </a:moveTo>
                <a:lnTo>
                  <a:pt x="132969" y="363220"/>
                </a:lnTo>
                <a:lnTo>
                  <a:pt x="139572" y="364490"/>
                </a:lnTo>
                <a:lnTo>
                  <a:pt x="143001" y="365760"/>
                </a:lnTo>
                <a:lnTo>
                  <a:pt x="151637" y="369570"/>
                </a:lnTo>
                <a:lnTo>
                  <a:pt x="155194" y="372110"/>
                </a:lnTo>
                <a:lnTo>
                  <a:pt x="157987" y="374650"/>
                </a:lnTo>
                <a:lnTo>
                  <a:pt x="164591" y="368300"/>
                </a:lnTo>
                <a:lnTo>
                  <a:pt x="159551" y="363220"/>
                </a:lnTo>
                <a:close/>
              </a:path>
              <a:path w="527050" h="485139">
                <a:moveTo>
                  <a:pt x="96391" y="264288"/>
                </a:moveTo>
                <a:lnTo>
                  <a:pt x="0" y="360680"/>
                </a:lnTo>
                <a:lnTo>
                  <a:pt x="6222" y="367030"/>
                </a:lnTo>
                <a:lnTo>
                  <a:pt x="7873" y="365760"/>
                </a:lnTo>
                <a:lnTo>
                  <a:pt x="10413" y="364490"/>
                </a:lnTo>
                <a:lnTo>
                  <a:pt x="13588" y="361950"/>
                </a:lnTo>
                <a:lnTo>
                  <a:pt x="16890" y="359410"/>
                </a:lnTo>
                <a:lnTo>
                  <a:pt x="19684" y="358140"/>
                </a:lnTo>
                <a:lnTo>
                  <a:pt x="21970" y="358140"/>
                </a:lnTo>
                <a:lnTo>
                  <a:pt x="25018" y="356870"/>
                </a:lnTo>
                <a:lnTo>
                  <a:pt x="69032" y="356870"/>
                </a:lnTo>
                <a:lnTo>
                  <a:pt x="43306" y="331470"/>
                </a:lnTo>
                <a:lnTo>
                  <a:pt x="67436" y="307340"/>
                </a:lnTo>
                <a:lnTo>
                  <a:pt x="72897" y="302260"/>
                </a:lnTo>
                <a:lnTo>
                  <a:pt x="75564" y="299720"/>
                </a:lnTo>
                <a:lnTo>
                  <a:pt x="77850" y="298450"/>
                </a:lnTo>
                <a:lnTo>
                  <a:pt x="79882" y="295910"/>
                </a:lnTo>
                <a:lnTo>
                  <a:pt x="84073" y="293370"/>
                </a:lnTo>
                <a:lnTo>
                  <a:pt x="90677" y="292100"/>
                </a:lnTo>
                <a:lnTo>
                  <a:pt x="126415" y="292100"/>
                </a:lnTo>
                <a:lnTo>
                  <a:pt x="105257" y="270510"/>
                </a:lnTo>
                <a:lnTo>
                  <a:pt x="102488" y="270510"/>
                </a:lnTo>
                <a:lnTo>
                  <a:pt x="96391" y="264288"/>
                </a:lnTo>
                <a:close/>
              </a:path>
              <a:path w="527050" h="485139">
                <a:moveTo>
                  <a:pt x="235648" y="262890"/>
                </a:moveTo>
                <a:lnTo>
                  <a:pt x="128650" y="262890"/>
                </a:lnTo>
                <a:lnTo>
                  <a:pt x="141358" y="266700"/>
                </a:lnTo>
                <a:lnTo>
                  <a:pt x="150556" y="269240"/>
                </a:lnTo>
                <a:lnTo>
                  <a:pt x="162790" y="273050"/>
                </a:lnTo>
                <a:lnTo>
                  <a:pt x="179615" y="276860"/>
                </a:lnTo>
                <a:lnTo>
                  <a:pt x="191847" y="280670"/>
                </a:lnTo>
                <a:lnTo>
                  <a:pt x="203326" y="284480"/>
                </a:lnTo>
                <a:lnTo>
                  <a:pt x="207898" y="285750"/>
                </a:lnTo>
                <a:lnTo>
                  <a:pt x="212089" y="287020"/>
                </a:lnTo>
                <a:lnTo>
                  <a:pt x="215772" y="289560"/>
                </a:lnTo>
                <a:lnTo>
                  <a:pt x="219328" y="290830"/>
                </a:lnTo>
                <a:lnTo>
                  <a:pt x="221614" y="292100"/>
                </a:lnTo>
                <a:lnTo>
                  <a:pt x="222503" y="292100"/>
                </a:lnTo>
                <a:lnTo>
                  <a:pt x="252856" y="322580"/>
                </a:lnTo>
                <a:lnTo>
                  <a:pt x="255142" y="325120"/>
                </a:lnTo>
                <a:lnTo>
                  <a:pt x="256539" y="327660"/>
                </a:lnTo>
                <a:lnTo>
                  <a:pt x="258063" y="331470"/>
                </a:lnTo>
                <a:lnTo>
                  <a:pt x="257809" y="334010"/>
                </a:lnTo>
                <a:lnTo>
                  <a:pt x="255777" y="339090"/>
                </a:lnTo>
                <a:lnTo>
                  <a:pt x="254000" y="341630"/>
                </a:lnTo>
                <a:lnTo>
                  <a:pt x="250951" y="345440"/>
                </a:lnTo>
                <a:lnTo>
                  <a:pt x="248030" y="349250"/>
                </a:lnTo>
                <a:lnTo>
                  <a:pt x="244220" y="353060"/>
                </a:lnTo>
                <a:lnTo>
                  <a:pt x="250570" y="359410"/>
                </a:lnTo>
                <a:lnTo>
                  <a:pt x="301260" y="308610"/>
                </a:lnTo>
                <a:lnTo>
                  <a:pt x="279907" y="308610"/>
                </a:lnTo>
                <a:lnTo>
                  <a:pt x="275081" y="306070"/>
                </a:lnTo>
                <a:lnTo>
                  <a:pt x="272795" y="304800"/>
                </a:lnTo>
                <a:lnTo>
                  <a:pt x="270763" y="303530"/>
                </a:lnTo>
                <a:lnTo>
                  <a:pt x="246887" y="279400"/>
                </a:lnTo>
                <a:lnTo>
                  <a:pt x="242569" y="275590"/>
                </a:lnTo>
                <a:lnTo>
                  <a:pt x="239648" y="271780"/>
                </a:lnTo>
                <a:lnTo>
                  <a:pt x="237997" y="267970"/>
                </a:lnTo>
                <a:lnTo>
                  <a:pt x="236473" y="265430"/>
                </a:lnTo>
                <a:lnTo>
                  <a:pt x="235648" y="262890"/>
                </a:lnTo>
                <a:close/>
              </a:path>
              <a:path w="527050" h="485139">
                <a:moveTo>
                  <a:pt x="302640" y="295910"/>
                </a:moveTo>
                <a:lnTo>
                  <a:pt x="300608" y="297180"/>
                </a:lnTo>
                <a:lnTo>
                  <a:pt x="297688" y="299720"/>
                </a:lnTo>
                <a:lnTo>
                  <a:pt x="290067" y="304800"/>
                </a:lnTo>
                <a:lnTo>
                  <a:pt x="287273" y="306070"/>
                </a:lnTo>
                <a:lnTo>
                  <a:pt x="285622" y="307340"/>
                </a:lnTo>
                <a:lnTo>
                  <a:pt x="282575" y="307340"/>
                </a:lnTo>
                <a:lnTo>
                  <a:pt x="279907" y="308610"/>
                </a:lnTo>
                <a:lnTo>
                  <a:pt x="301260" y="308610"/>
                </a:lnTo>
                <a:lnTo>
                  <a:pt x="308863" y="300990"/>
                </a:lnTo>
                <a:lnTo>
                  <a:pt x="302640" y="295910"/>
                </a:lnTo>
                <a:close/>
              </a:path>
              <a:path w="527050" h="485139">
                <a:moveTo>
                  <a:pt x="126415" y="292100"/>
                </a:moveTo>
                <a:lnTo>
                  <a:pt x="90677" y="292100"/>
                </a:lnTo>
                <a:lnTo>
                  <a:pt x="108965" y="294640"/>
                </a:lnTo>
                <a:lnTo>
                  <a:pt x="116458" y="297180"/>
                </a:lnTo>
                <a:lnTo>
                  <a:pt x="122300" y="300990"/>
                </a:lnTo>
                <a:lnTo>
                  <a:pt x="128904" y="294640"/>
                </a:lnTo>
                <a:lnTo>
                  <a:pt x="126415" y="292100"/>
                </a:lnTo>
                <a:close/>
              </a:path>
              <a:path w="527050" h="485139">
                <a:moveTo>
                  <a:pt x="97789" y="262890"/>
                </a:moveTo>
                <a:lnTo>
                  <a:pt x="96391" y="264288"/>
                </a:lnTo>
                <a:lnTo>
                  <a:pt x="102488" y="270510"/>
                </a:lnTo>
                <a:lnTo>
                  <a:pt x="104117" y="269346"/>
                </a:lnTo>
                <a:lnTo>
                  <a:pt x="97789" y="262890"/>
                </a:lnTo>
                <a:close/>
              </a:path>
              <a:path w="527050" h="485139">
                <a:moveTo>
                  <a:pt x="104117" y="269346"/>
                </a:moveTo>
                <a:lnTo>
                  <a:pt x="102488" y="270510"/>
                </a:lnTo>
                <a:lnTo>
                  <a:pt x="105257" y="270510"/>
                </a:lnTo>
                <a:lnTo>
                  <a:pt x="104117" y="269346"/>
                </a:lnTo>
                <a:close/>
              </a:path>
              <a:path w="527050" h="485139">
                <a:moveTo>
                  <a:pt x="115823" y="262890"/>
                </a:moveTo>
                <a:lnTo>
                  <a:pt x="97789" y="262890"/>
                </a:lnTo>
                <a:lnTo>
                  <a:pt x="104117" y="269346"/>
                </a:lnTo>
                <a:lnTo>
                  <a:pt x="106298" y="267970"/>
                </a:lnTo>
                <a:lnTo>
                  <a:pt x="113537" y="264160"/>
                </a:lnTo>
                <a:lnTo>
                  <a:pt x="115823" y="262890"/>
                </a:lnTo>
                <a:close/>
              </a:path>
              <a:path w="527050" h="485139">
                <a:moveTo>
                  <a:pt x="149478" y="212090"/>
                </a:moveTo>
                <a:lnTo>
                  <a:pt x="96265" y="264160"/>
                </a:lnTo>
                <a:lnTo>
                  <a:pt x="96391" y="264288"/>
                </a:lnTo>
                <a:lnTo>
                  <a:pt x="97789" y="262890"/>
                </a:lnTo>
                <a:lnTo>
                  <a:pt x="235648" y="262890"/>
                </a:lnTo>
                <a:lnTo>
                  <a:pt x="234822" y="260350"/>
                </a:lnTo>
                <a:lnTo>
                  <a:pt x="214516" y="260350"/>
                </a:lnTo>
                <a:lnTo>
                  <a:pt x="201830" y="256540"/>
                </a:lnTo>
                <a:lnTo>
                  <a:pt x="183387" y="251460"/>
                </a:lnTo>
                <a:lnTo>
                  <a:pt x="167385" y="246380"/>
                </a:lnTo>
                <a:lnTo>
                  <a:pt x="161797" y="245110"/>
                </a:lnTo>
                <a:lnTo>
                  <a:pt x="155701" y="242570"/>
                </a:lnTo>
                <a:lnTo>
                  <a:pt x="153034" y="242570"/>
                </a:lnTo>
                <a:lnTo>
                  <a:pt x="150748" y="241300"/>
                </a:lnTo>
                <a:lnTo>
                  <a:pt x="147192" y="240030"/>
                </a:lnTo>
                <a:lnTo>
                  <a:pt x="145922" y="240030"/>
                </a:lnTo>
                <a:lnTo>
                  <a:pt x="144779" y="238760"/>
                </a:lnTo>
                <a:lnTo>
                  <a:pt x="143636" y="238760"/>
                </a:lnTo>
                <a:lnTo>
                  <a:pt x="142366" y="237490"/>
                </a:lnTo>
                <a:lnTo>
                  <a:pt x="142494" y="234950"/>
                </a:lnTo>
                <a:lnTo>
                  <a:pt x="146050" y="228600"/>
                </a:lnTo>
                <a:lnTo>
                  <a:pt x="149859" y="223519"/>
                </a:lnTo>
                <a:lnTo>
                  <a:pt x="155701" y="217169"/>
                </a:lnTo>
                <a:lnTo>
                  <a:pt x="149478" y="212090"/>
                </a:lnTo>
                <a:close/>
              </a:path>
              <a:path w="527050" h="485139">
                <a:moveTo>
                  <a:pt x="215645" y="182880"/>
                </a:moveTo>
                <a:lnTo>
                  <a:pt x="198627" y="182880"/>
                </a:lnTo>
                <a:lnTo>
                  <a:pt x="200278" y="184150"/>
                </a:lnTo>
                <a:lnTo>
                  <a:pt x="201699" y="185419"/>
                </a:lnTo>
                <a:lnTo>
                  <a:pt x="214465" y="232410"/>
                </a:lnTo>
                <a:lnTo>
                  <a:pt x="215369" y="246380"/>
                </a:lnTo>
                <a:lnTo>
                  <a:pt x="214516" y="260350"/>
                </a:lnTo>
                <a:lnTo>
                  <a:pt x="234822" y="260350"/>
                </a:lnTo>
                <a:lnTo>
                  <a:pt x="227328" y="233680"/>
                </a:lnTo>
                <a:lnTo>
                  <a:pt x="224134" y="220980"/>
                </a:lnTo>
                <a:lnTo>
                  <a:pt x="220727" y="208280"/>
                </a:lnTo>
                <a:lnTo>
                  <a:pt x="218017" y="195580"/>
                </a:lnTo>
                <a:lnTo>
                  <a:pt x="215645" y="182880"/>
                </a:lnTo>
                <a:close/>
              </a:path>
              <a:path w="527050" h="485139">
                <a:moveTo>
                  <a:pt x="342900" y="102869"/>
                </a:moveTo>
                <a:lnTo>
                  <a:pt x="335878" y="102869"/>
                </a:lnTo>
                <a:lnTo>
                  <a:pt x="324661" y="105410"/>
                </a:lnTo>
                <a:lnTo>
                  <a:pt x="287422" y="129540"/>
                </a:lnTo>
                <a:lnTo>
                  <a:pt x="273157" y="166369"/>
                </a:lnTo>
                <a:lnTo>
                  <a:pt x="273681" y="179069"/>
                </a:lnTo>
                <a:lnTo>
                  <a:pt x="301633" y="223519"/>
                </a:lnTo>
                <a:lnTo>
                  <a:pt x="334728" y="242570"/>
                </a:lnTo>
                <a:lnTo>
                  <a:pt x="349223" y="243840"/>
                </a:lnTo>
                <a:lnTo>
                  <a:pt x="360275" y="242570"/>
                </a:lnTo>
                <a:lnTo>
                  <a:pt x="375138" y="236219"/>
                </a:lnTo>
                <a:lnTo>
                  <a:pt x="384945" y="229869"/>
                </a:lnTo>
                <a:lnTo>
                  <a:pt x="389176" y="226060"/>
                </a:lnTo>
                <a:lnTo>
                  <a:pt x="367121" y="226060"/>
                </a:lnTo>
                <a:lnTo>
                  <a:pt x="353755" y="224790"/>
                </a:lnTo>
                <a:lnTo>
                  <a:pt x="311722" y="195580"/>
                </a:lnTo>
                <a:lnTo>
                  <a:pt x="289807" y="149860"/>
                </a:lnTo>
                <a:lnTo>
                  <a:pt x="292913" y="138430"/>
                </a:lnTo>
                <a:lnTo>
                  <a:pt x="300943" y="127000"/>
                </a:lnTo>
                <a:lnTo>
                  <a:pt x="309833" y="121919"/>
                </a:lnTo>
                <a:lnTo>
                  <a:pt x="321461" y="120650"/>
                </a:lnTo>
                <a:lnTo>
                  <a:pt x="381132" y="120650"/>
                </a:lnTo>
                <a:lnTo>
                  <a:pt x="377867" y="118110"/>
                </a:lnTo>
                <a:lnTo>
                  <a:pt x="367156" y="110490"/>
                </a:lnTo>
                <a:lnTo>
                  <a:pt x="359282" y="106680"/>
                </a:lnTo>
                <a:lnTo>
                  <a:pt x="351154" y="104140"/>
                </a:lnTo>
                <a:lnTo>
                  <a:pt x="342900" y="102869"/>
                </a:lnTo>
                <a:close/>
              </a:path>
              <a:path w="527050" h="485139">
                <a:moveTo>
                  <a:pt x="381132" y="120650"/>
                </a:moveTo>
                <a:lnTo>
                  <a:pt x="321461" y="120650"/>
                </a:lnTo>
                <a:lnTo>
                  <a:pt x="337092" y="123190"/>
                </a:lnTo>
                <a:lnTo>
                  <a:pt x="347584" y="128269"/>
                </a:lnTo>
                <a:lnTo>
                  <a:pt x="358410" y="135890"/>
                </a:lnTo>
                <a:lnTo>
                  <a:pt x="369569" y="146050"/>
                </a:lnTo>
                <a:lnTo>
                  <a:pt x="369987" y="147319"/>
                </a:lnTo>
                <a:lnTo>
                  <a:pt x="378843" y="156210"/>
                </a:lnTo>
                <a:lnTo>
                  <a:pt x="386017" y="167640"/>
                </a:lnTo>
                <a:lnTo>
                  <a:pt x="391594" y="177800"/>
                </a:lnTo>
                <a:lnTo>
                  <a:pt x="395661" y="190500"/>
                </a:lnTo>
                <a:lnTo>
                  <a:pt x="395000" y="200660"/>
                </a:lnTo>
                <a:lnTo>
                  <a:pt x="389650" y="212090"/>
                </a:lnTo>
                <a:lnTo>
                  <a:pt x="378478" y="223519"/>
                </a:lnTo>
                <a:lnTo>
                  <a:pt x="367121" y="226060"/>
                </a:lnTo>
                <a:lnTo>
                  <a:pt x="389176" y="226060"/>
                </a:lnTo>
                <a:lnTo>
                  <a:pt x="412379" y="186690"/>
                </a:lnTo>
                <a:lnTo>
                  <a:pt x="412845" y="171450"/>
                </a:lnTo>
                <a:lnTo>
                  <a:pt x="410170" y="161290"/>
                </a:lnTo>
                <a:lnTo>
                  <a:pt x="404034" y="146050"/>
                </a:lnTo>
                <a:lnTo>
                  <a:pt x="397155" y="135890"/>
                </a:lnTo>
                <a:lnTo>
                  <a:pt x="387661" y="125730"/>
                </a:lnTo>
                <a:lnTo>
                  <a:pt x="381132" y="120650"/>
                </a:lnTo>
                <a:close/>
              </a:path>
              <a:path w="527050" h="485139">
                <a:moveTo>
                  <a:pt x="215645" y="144780"/>
                </a:moveTo>
                <a:lnTo>
                  <a:pt x="172211" y="189230"/>
                </a:lnTo>
                <a:lnTo>
                  <a:pt x="178561" y="195580"/>
                </a:lnTo>
                <a:lnTo>
                  <a:pt x="180339" y="193040"/>
                </a:lnTo>
                <a:lnTo>
                  <a:pt x="182371" y="191769"/>
                </a:lnTo>
                <a:lnTo>
                  <a:pt x="186689" y="187960"/>
                </a:lnTo>
                <a:lnTo>
                  <a:pt x="188848" y="186690"/>
                </a:lnTo>
                <a:lnTo>
                  <a:pt x="193039" y="184150"/>
                </a:lnTo>
                <a:lnTo>
                  <a:pt x="195071" y="182880"/>
                </a:lnTo>
                <a:lnTo>
                  <a:pt x="215645" y="182880"/>
                </a:lnTo>
                <a:lnTo>
                  <a:pt x="214756" y="177800"/>
                </a:lnTo>
                <a:lnTo>
                  <a:pt x="214502" y="175260"/>
                </a:lnTo>
                <a:lnTo>
                  <a:pt x="214502" y="170180"/>
                </a:lnTo>
                <a:lnTo>
                  <a:pt x="214883" y="167640"/>
                </a:lnTo>
                <a:lnTo>
                  <a:pt x="215772" y="163830"/>
                </a:lnTo>
                <a:lnTo>
                  <a:pt x="216026" y="162560"/>
                </a:lnTo>
                <a:lnTo>
                  <a:pt x="216915" y="160019"/>
                </a:lnTo>
                <a:lnTo>
                  <a:pt x="219709" y="154940"/>
                </a:lnTo>
                <a:lnTo>
                  <a:pt x="220979" y="152400"/>
                </a:lnTo>
                <a:lnTo>
                  <a:pt x="221869" y="151130"/>
                </a:lnTo>
                <a:lnTo>
                  <a:pt x="215645" y="144780"/>
                </a:lnTo>
                <a:close/>
              </a:path>
              <a:path w="527050" h="485139">
                <a:moveTo>
                  <a:pt x="521639" y="71119"/>
                </a:moveTo>
                <a:lnTo>
                  <a:pt x="496594" y="71119"/>
                </a:lnTo>
                <a:lnTo>
                  <a:pt x="502017" y="81280"/>
                </a:lnTo>
                <a:lnTo>
                  <a:pt x="506113" y="92710"/>
                </a:lnTo>
                <a:lnTo>
                  <a:pt x="508874" y="105410"/>
                </a:lnTo>
                <a:lnTo>
                  <a:pt x="510293" y="120650"/>
                </a:lnTo>
                <a:lnTo>
                  <a:pt x="508481" y="133350"/>
                </a:lnTo>
                <a:lnTo>
                  <a:pt x="504757" y="144780"/>
                </a:lnTo>
                <a:lnTo>
                  <a:pt x="499109" y="157480"/>
                </a:lnTo>
                <a:lnTo>
                  <a:pt x="492632" y="167640"/>
                </a:lnTo>
                <a:lnTo>
                  <a:pt x="506635" y="166369"/>
                </a:lnTo>
                <a:lnTo>
                  <a:pt x="525663" y="120650"/>
                </a:lnTo>
                <a:lnTo>
                  <a:pt x="526866" y="107950"/>
                </a:lnTo>
                <a:lnTo>
                  <a:pt x="526662" y="93980"/>
                </a:lnTo>
                <a:lnTo>
                  <a:pt x="524815" y="82550"/>
                </a:lnTo>
                <a:lnTo>
                  <a:pt x="521639" y="71119"/>
                </a:lnTo>
                <a:close/>
              </a:path>
              <a:path w="527050" h="485139">
                <a:moveTo>
                  <a:pt x="437168" y="0"/>
                </a:moveTo>
                <a:lnTo>
                  <a:pt x="392257" y="25400"/>
                </a:lnTo>
                <a:lnTo>
                  <a:pt x="380759" y="60960"/>
                </a:lnTo>
                <a:lnTo>
                  <a:pt x="382175" y="73660"/>
                </a:lnTo>
                <a:lnTo>
                  <a:pt x="403225" y="106680"/>
                </a:lnTo>
                <a:lnTo>
                  <a:pt x="438644" y="120650"/>
                </a:lnTo>
                <a:lnTo>
                  <a:pt x="452008" y="119380"/>
                </a:lnTo>
                <a:lnTo>
                  <a:pt x="463721" y="114300"/>
                </a:lnTo>
                <a:lnTo>
                  <a:pt x="473836" y="106680"/>
                </a:lnTo>
                <a:lnTo>
                  <a:pt x="479805" y="101600"/>
                </a:lnTo>
                <a:lnTo>
                  <a:pt x="482472" y="97790"/>
                </a:lnTo>
                <a:lnTo>
                  <a:pt x="452728" y="97790"/>
                </a:lnTo>
                <a:lnTo>
                  <a:pt x="436846" y="96519"/>
                </a:lnTo>
                <a:lnTo>
                  <a:pt x="406206" y="69850"/>
                </a:lnTo>
                <a:lnTo>
                  <a:pt x="397058" y="46990"/>
                </a:lnTo>
                <a:lnTo>
                  <a:pt x="398775" y="34290"/>
                </a:lnTo>
                <a:lnTo>
                  <a:pt x="405864" y="24130"/>
                </a:lnTo>
                <a:lnTo>
                  <a:pt x="414144" y="19050"/>
                </a:lnTo>
                <a:lnTo>
                  <a:pt x="425521" y="17780"/>
                </a:lnTo>
                <a:lnTo>
                  <a:pt x="482837" y="17780"/>
                </a:lnTo>
                <a:lnTo>
                  <a:pt x="474243" y="11430"/>
                </a:lnTo>
                <a:lnTo>
                  <a:pt x="463134" y="6350"/>
                </a:lnTo>
                <a:lnTo>
                  <a:pt x="450888" y="2540"/>
                </a:lnTo>
                <a:lnTo>
                  <a:pt x="437168" y="0"/>
                </a:lnTo>
                <a:close/>
              </a:path>
              <a:path w="527050" h="485139">
                <a:moveTo>
                  <a:pt x="482837" y="17780"/>
                </a:moveTo>
                <a:lnTo>
                  <a:pt x="425521" y="17780"/>
                </a:lnTo>
                <a:lnTo>
                  <a:pt x="441381" y="21590"/>
                </a:lnTo>
                <a:lnTo>
                  <a:pt x="451774" y="26669"/>
                </a:lnTo>
                <a:lnTo>
                  <a:pt x="477011" y="48260"/>
                </a:lnTo>
                <a:lnTo>
                  <a:pt x="478154" y="49530"/>
                </a:lnTo>
                <a:lnTo>
                  <a:pt x="479170" y="49530"/>
                </a:lnTo>
                <a:lnTo>
                  <a:pt x="479932" y="50800"/>
                </a:lnTo>
                <a:lnTo>
                  <a:pt x="482219" y="53340"/>
                </a:lnTo>
                <a:lnTo>
                  <a:pt x="482853" y="53340"/>
                </a:lnTo>
                <a:lnTo>
                  <a:pt x="483869" y="55880"/>
                </a:lnTo>
                <a:lnTo>
                  <a:pt x="484123" y="55880"/>
                </a:lnTo>
                <a:lnTo>
                  <a:pt x="463736" y="95250"/>
                </a:lnTo>
                <a:lnTo>
                  <a:pt x="452728" y="97790"/>
                </a:lnTo>
                <a:lnTo>
                  <a:pt x="482472" y="97790"/>
                </a:lnTo>
                <a:lnTo>
                  <a:pt x="484250" y="95250"/>
                </a:lnTo>
                <a:lnTo>
                  <a:pt x="487171" y="87630"/>
                </a:lnTo>
                <a:lnTo>
                  <a:pt x="489965" y="81280"/>
                </a:lnTo>
                <a:lnTo>
                  <a:pt x="491870" y="73660"/>
                </a:lnTo>
                <a:lnTo>
                  <a:pt x="496594" y="71119"/>
                </a:lnTo>
                <a:lnTo>
                  <a:pt x="521639" y="71119"/>
                </a:lnTo>
                <a:lnTo>
                  <a:pt x="521286" y="69850"/>
                </a:lnTo>
                <a:lnTo>
                  <a:pt x="502041" y="36830"/>
                </a:lnTo>
                <a:lnTo>
                  <a:pt x="484556" y="19050"/>
                </a:lnTo>
                <a:lnTo>
                  <a:pt x="482837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014472" y="5807240"/>
            <a:ext cx="490855" cy="459740"/>
          </a:xfrm>
          <a:custGeom>
            <a:avLst/>
            <a:gdLst/>
            <a:ahLst/>
            <a:cxnLst/>
            <a:rect l="l" t="t" r="r" b="b"/>
            <a:pathLst>
              <a:path w="490854" h="459739">
                <a:moveTo>
                  <a:pt x="68452" y="331469"/>
                </a:moveTo>
                <a:lnTo>
                  <a:pt x="27558" y="331469"/>
                </a:lnTo>
                <a:lnTo>
                  <a:pt x="31876" y="332739"/>
                </a:lnTo>
                <a:lnTo>
                  <a:pt x="33908" y="334009"/>
                </a:lnTo>
                <a:lnTo>
                  <a:pt x="35813" y="336549"/>
                </a:lnTo>
                <a:lnTo>
                  <a:pt x="125856" y="425449"/>
                </a:lnTo>
                <a:lnTo>
                  <a:pt x="127888" y="427989"/>
                </a:lnTo>
                <a:lnTo>
                  <a:pt x="129285" y="430529"/>
                </a:lnTo>
                <a:lnTo>
                  <a:pt x="130809" y="434339"/>
                </a:lnTo>
                <a:lnTo>
                  <a:pt x="130555" y="436879"/>
                </a:lnTo>
                <a:lnTo>
                  <a:pt x="120141" y="452119"/>
                </a:lnTo>
                <a:lnTo>
                  <a:pt x="118490" y="454659"/>
                </a:lnTo>
                <a:lnTo>
                  <a:pt x="124713" y="459739"/>
                </a:lnTo>
                <a:lnTo>
                  <a:pt x="173548" y="411479"/>
                </a:lnTo>
                <a:lnTo>
                  <a:pt x="152145" y="411479"/>
                </a:lnTo>
                <a:lnTo>
                  <a:pt x="149859" y="410209"/>
                </a:lnTo>
                <a:lnTo>
                  <a:pt x="147700" y="410209"/>
                </a:lnTo>
                <a:lnTo>
                  <a:pt x="145541" y="407669"/>
                </a:lnTo>
                <a:lnTo>
                  <a:pt x="143636" y="406399"/>
                </a:lnTo>
                <a:lnTo>
                  <a:pt x="100710" y="363219"/>
                </a:lnTo>
                <a:lnTo>
                  <a:pt x="107234" y="356869"/>
                </a:lnTo>
                <a:lnTo>
                  <a:pt x="93471" y="356869"/>
                </a:lnTo>
                <a:lnTo>
                  <a:pt x="68452" y="331469"/>
                </a:lnTo>
                <a:close/>
              </a:path>
              <a:path w="490854" h="459739">
                <a:moveTo>
                  <a:pt x="172465" y="400049"/>
                </a:moveTo>
                <a:lnTo>
                  <a:pt x="170941" y="401319"/>
                </a:lnTo>
                <a:lnTo>
                  <a:pt x="168401" y="403859"/>
                </a:lnTo>
                <a:lnTo>
                  <a:pt x="158876" y="408939"/>
                </a:lnTo>
                <a:lnTo>
                  <a:pt x="154812" y="411479"/>
                </a:lnTo>
                <a:lnTo>
                  <a:pt x="173548" y="411479"/>
                </a:lnTo>
                <a:lnTo>
                  <a:pt x="178688" y="406399"/>
                </a:lnTo>
                <a:lnTo>
                  <a:pt x="172465" y="400049"/>
                </a:lnTo>
                <a:close/>
              </a:path>
              <a:path w="490854" h="459739">
                <a:moveTo>
                  <a:pt x="115569" y="293369"/>
                </a:moveTo>
                <a:lnTo>
                  <a:pt x="108965" y="299719"/>
                </a:lnTo>
                <a:lnTo>
                  <a:pt x="111759" y="303529"/>
                </a:lnTo>
                <a:lnTo>
                  <a:pt x="114045" y="307339"/>
                </a:lnTo>
                <a:lnTo>
                  <a:pt x="117601" y="314959"/>
                </a:lnTo>
                <a:lnTo>
                  <a:pt x="118490" y="317499"/>
                </a:lnTo>
                <a:lnTo>
                  <a:pt x="118617" y="320039"/>
                </a:lnTo>
                <a:lnTo>
                  <a:pt x="118744" y="323849"/>
                </a:lnTo>
                <a:lnTo>
                  <a:pt x="118109" y="327659"/>
                </a:lnTo>
                <a:lnTo>
                  <a:pt x="115061" y="334009"/>
                </a:lnTo>
                <a:lnTo>
                  <a:pt x="112140" y="337819"/>
                </a:lnTo>
                <a:lnTo>
                  <a:pt x="93471" y="356869"/>
                </a:lnTo>
                <a:lnTo>
                  <a:pt x="107234" y="356869"/>
                </a:lnTo>
                <a:lnTo>
                  <a:pt x="115061" y="349249"/>
                </a:lnTo>
                <a:lnTo>
                  <a:pt x="118871" y="345439"/>
                </a:lnTo>
                <a:lnTo>
                  <a:pt x="122427" y="342899"/>
                </a:lnTo>
                <a:lnTo>
                  <a:pt x="125856" y="340359"/>
                </a:lnTo>
                <a:lnTo>
                  <a:pt x="129412" y="339089"/>
                </a:lnTo>
                <a:lnTo>
                  <a:pt x="133095" y="337819"/>
                </a:lnTo>
                <a:lnTo>
                  <a:pt x="159564" y="337819"/>
                </a:lnTo>
                <a:lnTo>
                  <a:pt x="115569" y="293369"/>
                </a:lnTo>
                <a:close/>
              </a:path>
              <a:path w="490854" h="459739">
                <a:moveTo>
                  <a:pt x="159564" y="337819"/>
                </a:moveTo>
                <a:lnTo>
                  <a:pt x="137032" y="337819"/>
                </a:lnTo>
                <a:lnTo>
                  <a:pt x="139572" y="339089"/>
                </a:lnTo>
                <a:lnTo>
                  <a:pt x="143128" y="340359"/>
                </a:lnTo>
                <a:lnTo>
                  <a:pt x="151764" y="344169"/>
                </a:lnTo>
                <a:lnTo>
                  <a:pt x="155194" y="346709"/>
                </a:lnTo>
                <a:lnTo>
                  <a:pt x="157987" y="349249"/>
                </a:lnTo>
                <a:lnTo>
                  <a:pt x="164591" y="342899"/>
                </a:lnTo>
                <a:lnTo>
                  <a:pt x="159564" y="337819"/>
                </a:lnTo>
                <a:close/>
              </a:path>
              <a:path w="490854" h="459739">
                <a:moveTo>
                  <a:pt x="96455" y="238824"/>
                </a:moveTo>
                <a:lnTo>
                  <a:pt x="0" y="335279"/>
                </a:lnTo>
                <a:lnTo>
                  <a:pt x="6222" y="341629"/>
                </a:lnTo>
                <a:lnTo>
                  <a:pt x="7873" y="340359"/>
                </a:lnTo>
                <a:lnTo>
                  <a:pt x="10413" y="339089"/>
                </a:lnTo>
                <a:lnTo>
                  <a:pt x="13715" y="336549"/>
                </a:lnTo>
                <a:lnTo>
                  <a:pt x="16890" y="334009"/>
                </a:lnTo>
                <a:lnTo>
                  <a:pt x="19684" y="332739"/>
                </a:lnTo>
                <a:lnTo>
                  <a:pt x="22097" y="332739"/>
                </a:lnTo>
                <a:lnTo>
                  <a:pt x="25018" y="331469"/>
                </a:lnTo>
                <a:lnTo>
                  <a:pt x="68452" y="331469"/>
                </a:lnTo>
                <a:lnTo>
                  <a:pt x="43433" y="306069"/>
                </a:lnTo>
                <a:lnTo>
                  <a:pt x="64261" y="285749"/>
                </a:lnTo>
                <a:lnTo>
                  <a:pt x="67436" y="281939"/>
                </a:lnTo>
                <a:lnTo>
                  <a:pt x="70357" y="279399"/>
                </a:lnTo>
                <a:lnTo>
                  <a:pt x="73025" y="276859"/>
                </a:lnTo>
                <a:lnTo>
                  <a:pt x="75564" y="274319"/>
                </a:lnTo>
                <a:lnTo>
                  <a:pt x="77850" y="273049"/>
                </a:lnTo>
                <a:lnTo>
                  <a:pt x="80009" y="270509"/>
                </a:lnTo>
                <a:lnTo>
                  <a:pt x="84073" y="267969"/>
                </a:lnTo>
                <a:lnTo>
                  <a:pt x="90677" y="266699"/>
                </a:lnTo>
                <a:lnTo>
                  <a:pt x="126532" y="266699"/>
                </a:lnTo>
                <a:lnTo>
                  <a:pt x="105288" y="245109"/>
                </a:lnTo>
                <a:lnTo>
                  <a:pt x="102615" y="245109"/>
                </a:lnTo>
                <a:lnTo>
                  <a:pt x="96455" y="238824"/>
                </a:lnTo>
                <a:close/>
              </a:path>
              <a:path w="490854" h="459739">
                <a:moveTo>
                  <a:pt x="235711" y="237489"/>
                </a:moveTo>
                <a:lnTo>
                  <a:pt x="128650" y="237489"/>
                </a:lnTo>
                <a:lnTo>
                  <a:pt x="141368" y="241299"/>
                </a:lnTo>
                <a:lnTo>
                  <a:pt x="150599" y="243839"/>
                </a:lnTo>
                <a:lnTo>
                  <a:pt x="162854" y="246379"/>
                </a:lnTo>
                <a:lnTo>
                  <a:pt x="179631" y="251459"/>
                </a:lnTo>
                <a:lnTo>
                  <a:pt x="212089" y="261619"/>
                </a:lnTo>
                <a:lnTo>
                  <a:pt x="215772" y="264159"/>
                </a:lnTo>
                <a:lnTo>
                  <a:pt x="219328" y="265429"/>
                </a:lnTo>
                <a:lnTo>
                  <a:pt x="221614" y="266699"/>
                </a:lnTo>
                <a:lnTo>
                  <a:pt x="222630" y="266699"/>
                </a:lnTo>
                <a:lnTo>
                  <a:pt x="252983" y="297179"/>
                </a:lnTo>
                <a:lnTo>
                  <a:pt x="255142" y="299719"/>
                </a:lnTo>
                <a:lnTo>
                  <a:pt x="257428" y="303529"/>
                </a:lnTo>
                <a:lnTo>
                  <a:pt x="258063" y="306069"/>
                </a:lnTo>
                <a:lnTo>
                  <a:pt x="257810" y="308609"/>
                </a:lnTo>
                <a:lnTo>
                  <a:pt x="244348" y="327659"/>
                </a:lnTo>
                <a:lnTo>
                  <a:pt x="250570" y="334009"/>
                </a:lnTo>
                <a:lnTo>
                  <a:pt x="301260" y="283209"/>
                </a:lnTo>
                <a:lnTo>
                  <a:pt x="279907" y="283209"/>
                </a:lnTo>
                <a:lnTo>
                  <a:pt x="275081" y="280669"/>
                </a:lnTo>
                <a:lnTo>
                  <a:pt x="270763" y="278129"/>
                </a:lnTo>
                <a:lnTo>
                  <a:pt x="247014" y="253999"/>
                </a:lnTo>
                <a:lnTo>
                  <a:pt x="242569" y="250189"/>
                </a:lnTo>
                <a:lnTo>
                  <a:pt x="239649" y="246379"/>
                </a:lnTo>
                <a:lnTo>
                  <a:pt x="238125" y="242569"/>
                </a:lnTo>
                <a:lnTo>
                  <a:pt x="236473" y="240029"/>
                </a:lnTo>
                <a:lnTo>
                  <a:pt x="235711" y="237489"/>
                </a:lnTo>
                <a:close/>
              </a:path>
              <a:path w="490854" h="459739">
                <a:moveTo>
                  <a:pt x="302640" y="270509"/>
                </a:moveTo>
                <a:lnTo>
                  <a:pt x="300736" y="271779"/>
                </a:lnTo>
                <a:lnTo>
                  <a:pt x="297814" y="274319"/>
                </a:lnTo>
                <a:lnTo>
                  <a:pt x="293877" y="276859"/>
                </a:lnTo>
                <a:lnTo>
                  <a:pt x="290067" y="279399"/>
                </a:lnTo>
                <a:lnTo>
                  <a:pt x="287274" y="280669"/>
                </a:lnTo>
                <a:lnTo>
                  <a:pt x="285623" y="281939"/>
                </a:lnTo>
                <a:lnTo>
                  <a:pt x="282575" y="281939"/>
                </a:lnTo>
                <a:lnTo>
                  <a:pt x="279907" y="283209"/>
                </a:lnTo>
                <a:lnTo>
                  <a:pt x="301260" y="283209"/>
                </a:lnTo>
                <a:lnTo>
                  <a:pt x="308863" y="275589"/>
                </a:lnTo>
                <a:lnTo>
                  <a:pt x="302640" y="270509"/>
                </a:lnTo>
                <a:close/>
              </a:path>
              <a:path w="490854" h="459739">
                <a:moveTo>
                  <a:pt x="126532" y="266699"/>
                </a:moveTo>
                <a:lnTo>
                  <a:pt x="90677" y="266699"/>
                </a:lnTo>
                <a:lnTo>
                  <a:pt x="109092" y="269239"/>
                </a:lnTo>
                <a:lnTo>
                  <a:pt x="116585" y="271779"/>
                </a:lnTo>
                <a:lnTo>
                  <a:pt x="122427" y="275589"/>
                </a:lnTo>
                <a:lnTo>
                  <a:pt x="129031" y="269239"/>
                </a:lnTo>
                <a:lnTo>
                  <a:pt x="126532" y="266699"/>
                </a:lnTo>
                <a:close/>
              </a:path>
              <a:path w="490854" h="459739">
                <a:moveTo>
                  <a:pt x="97789" y="237489"/>
                </a:moveTo>
                <a:lnTo>
                  <a:pt x="96455" y="238824"/>
                </a:lnTo>
                <a:lnTo>
                  <a:pt x="102615" y="245109"/>
                </a:lnTo>
                <a:lnTo>
                  <a:pt x="104136" y="243940"/>
                </a:lnTo>
                <a:lnTo>
                  <a:pt x="97789" y="237489"/>
                </a:lnTo>
                <a:close/>
              </a:path>
              <a:path w="490854" h="459739">
                <a:moveTo>
                  <a:pt x="104136" y="243940"/>
                </a:moveTo>
                <a:lnTo>
                  <a:pt x="102615" y="245109"/>
                </a:lnTo>
                <a:lnTo>
                  <a:pt x="105288" y="245109"/>
                </a:lnTo>
                <a:lnTo>
                  <a:pt x="104136" y="243940"/>
                </a:lnTo>
                <a:close/>
              </a:path>
              <a:path w="490854" h="459739">
                <a:moveTo>
                  <a:pt x="115823" y="237489"/>
                </a:moveTo>
                <a:lnTo>
                  <a:pt x="97789" y="237489"/>
                </a:lnTo>
                <a:lnTo>
                  <a:pt x="104136" y="243940"/>
                </a:lnTo>
                <a:lnTo>
                  <a:pt x="104266" y="243839"/>
                </a:lnTo>
                <a:lnTo>
                  <a:pt x="106298" y="242569"/>
                </a:lnTo>
                <a:lnTo>
                  <a:pt x="108711" y="241299"/>
                </a:lnTo>
                <a:lnTo>
                  <a:pt x="111251" y="240029"/>
                </a:lnTo>
                <a:lnTo>
                  <a:pt x="115823" y="237489"/>
                </a:lnTo>
                <a:close/>
              </a:path>
              <a:path w="490854" h="459739">
                <a:moveTo>
                  <a:pt x="149605" y="186689"/>
                </a:moveTo>
                <a:lnTo>
                  <a:pt x="96392" y="238759"/>
                </a:lnTo>
                <a:lnTo>
                  <a:pt x="97789" y="237489"/>
                </a:lnTo>
                <a:lnTo>
                  <a:pt x="235711" y="237489"/>
                </a:lnTo>
                <a:lnTo>
                  <a:pt x="234950" y="234949"/>
                </a:lnTo>
                <a:lnTo>
                  <a:pt x="214531" y="234949"/>
                </a:lnTo>
                <a:lnTo>
                  <a:pt x="183387" y="226059"/>
                </a:lnTo>
                <a:lnTo>
                  <a:pt x="167385" y="220979"/>
                </a:lnTo>
                <a:lnTo>
                  <a:pt x="164719" y="220979"/>
                </a:lnTo>
                <a:lnTo>
                  <a:pt x="158750" y="218439"/>
                </a:lnTo>
                <a:lnTo>
                  <a:pt x="153161" y="217169"/>
                </a:lnTo>
                <a:lnTo>
                  <a:pt x="148844" y="215899"/>
                </a:lnTo>
                <a:lnTo>
                  <a:pt x="147192" y="214629"/>
                </a:lnTo>
                <a:lnTo>
                  <a:pt x="146050" y="214629"/>
                </a:lnTo>
                <a:lnTo>
                  <a:pt x="144779" y="213359"/>
                </a:lnTo>
                <a:lnTo>
                  <a:pt x="143636" y="213359"/>
                </a:lnTo>
                <a:lnTo>
                  <a:pt x="142366" y="212089"/>
                </a:lnTo>
                <a:lnTo>
                  <a:pt x="142620" y="209549"/>
                </a:lnTo>
                <a:lnTo>
                  <a:pt x="146176" y="203199"/>
                </a:lnTo>
                <a:lnTo>
                  <a:pt x="149986" y="198119"/>
                </a:lnTo>
                <a:lnTo>
                  <a:pt x="155828" y="191769"/>
                </a:lnTo>
                <a:lnTo>
                  <a:pt x="149605" y="186689"/>
                </a:lnTo>
                <a:close/>
              </a:path>
              <a:path w="490854" h="459739">
                <a:moveTo>
                  <a:pt x="324168" y="138429"/>
                </a:moveTo>
                <a:lnTo>
                  <a:pt x="289560" y="138429"/>
                </a:lnTo>
                <a:lnTo>
                  <a:pt x="351281" y="199389"/>
                </a:lnTo>
                <a:lnTo>
                  <a:pt x="353822" y="201929"/>
                </a:lnTo>
                <a:lnTo>
                  <a:pt x="355345" y="204469"/>
                </a:lnTo>
                <a:lnTo>
                  <a:pt x="356107" y="209549"/>
                </a:lnTo>
                <a:lnTo>
                  <a:pt x="355600" y="212089"/>
                </a:lnTo>
                <a:lnTo>
                  <a:pt x="354456" y="214629"/>
                </a:lnTo>
                <a:lnTo>
                  <a:pt x="353440" y="215899"/>
                </a:lnTo>
                <a:lnTo>
                  <a:pt x="351281" y="219709"/>
                </a:lnTo>
                <a:lnTo>
                  <a:pt x="342138" y="229869"/>
                </a:lnTo>
                <a:lnTo>
                  <a:pt x="340487" y="232409"/>
                </a:lnTo>
                <a:lnTo>
                  <a:pt x="346710" y="238759"/>
                </a:lnTo>
                <a:lnTo>
                  <a:pt x="398336" y="186689"/>
                </a:lnTo>
                <a:lnTo>
                  <a:pt x="376936" y="186689"/>
                </a:lnTo>
                <a:lnTo>
                  <a:pt x="371855" y="185419"/>
                </a:lnTo>
                <a:lnTo>
                  <a:pt x="369569" y="184149"/>
                </a:lnTo>
                <a:lnTo>
                  <a:pt x="324168" y="138429"/>
                </a:lnTo>
                <a:close/>
              </a:path>
              <a:path w="490854" h="459739">
                <a:moveTo>
                  <a:pt x="215645" y="157479"/>
                </a:moveTo>
                <a:lnTo>
                  <a:pt x="198754" y="157479"/>
                </a:lnTo>
                <a:lnTo>
                  <a:pt x="201818" y="160019"/>
                </a:lnTo>
                <a:lnTo>
                  <a:pt x="205021" y="167639"/>
                </a:lnTo>
                <a:lnTo>
                  <a:pt x="209982" y="184149"/>
                </a:lnTo>
                <a:lnTo>
                  <a:pt x="212453" y="195579"/>
                </a:lnTo>
                <a:lnTo>
                  <a:pt x="214467" y="207009"/>
                </a:lnTo>
                <a:lnTo>
                  <a:pt x="215376" y="220979"/>
                </a:lnTo>
                <a:lnTo>
                  <a:pt x="214531" y="234949"/>
                </a:lnTo>
                <a:lnTo>
                  <a:pt x="234950" y="234949"/>
                </a:lnTo>
                <a:lnTo>
                  <a:pt x="230580" y="219709"/>
                </a:lnTo>
                <a:lnTo>
                  <a:pt x="227429" y="208279"/>
                </a:lnTo>
                <a:lnTo>
                  <a:pt x="224228" y="195579"/>
                </a:lnTo>
                <a:lnTo>
                  <a:pt x="220781" y="182879"/>
                </a:lnTo>
                <a:lnTo>
                  <a:pt x="218022" y="170179"/>
                </a:lnTo>
                <a:lnTo>
                  <a:pt x="215645" y="157479"/>
                </a:lnTo>
                <a:close/>
              </a:path>
              <a:path w="490854" h="459739">
                <a:moveTo>
                  <a:pt x="399668" y="172719"/>
                </a:moveTo>
                <a:lnTo>
                  <a:pt x="397890" y="173989"/>
                </a:lnTo>
                <a:lnTo>
                  <a:pt x="395097" y="176529"/>
                </a:lnTo>
                <a:lnTo>
                  <a:pt x="391032" y="180339"/>
                </a:lnTo>
                <a:lnTo>
                  <a:pt x="387095" y="182879"/>
                </a:lnTo>
                <a:lnTo>
                  <a:pt x="384048" y="184149"/>
                </a:lnTo>
                <a:lnTo>
                  <a:pt x="381888" y="185419"/>
                </a:lnTo>
                <a:lnTo>
                  <a:pt x="379349" y="186689"/>
                </a:lnTo>
                <a:lnTo>
                  <a:pt x="398336" y="186689"/>
                </a:lnTo>
                <a:lnTo>
                  <a:pt x="405891" y="179069"/>
                </a:lnTo>
                <a:lnTo>
                  <a:pt x="399668" y="172719"/>
                </a:lnTo>
                <a:close/>
              </a:path>
              <a:path w="490854" h="459739">
                <a:moveTo>
                  <a:pt x="215645" y="119379"/>
                </a:moveTo>
                <a:lnTo>
                  <a:pt x="172338" y="163829"/>
                </a:lnTo>
                <a:lnTo>
                  <a:pt x="178561" y="170179"/>
                </a:lnTo>
                <a:lnTo>
                  <a:pt x="180466" y="167639"/>
                </a:lnTo>
                <a:lnTo>
                  <a:pt x="184530" y="165099"/>
                </a:lnTo>
                <a:lnTo>
                  <a:pt x="186689" y="162559"/>
                </a:lnTo>
                <a:lnTo>
                  <a:pt x="193166" y="158749"/>
                </a:lnTo>
                <a:lnTo>
                  <a:pt x="195071" y="157479"/>
                </a:lnTo>
                <a:lnTo>
                  <a:pt x="215645" y="157479"/>
                </a:lnTo>
                <a:lnTo>
                  <a:pt x="214756" y="152399"/>
                </a:lnTo>
                <a:lnTo>
                  <a:pt x="214375" y="148589"/>
                </a:lnTo>
                <a:lnTo>
                  <a:pt x="214502" y="144779"/>
                </a:lnTo>
                <a:lnTo>
                  <a:pt x="215010" y="142239"/>
                </a:lnTo>
                <a:lnTo>
                  <a:pt x="215900" y="138429"/>
                </a:lnTo>
                <a:lnTo>
                  <a:pt x="216026" y="137159"/>
                </a:lnTo>
                <a:lnTo>
                  <a:pt x="216915" y="134619"/>
                </a:lnTo>
                <a:lnTo>
                  <a:pt x="218312" y="132079"/>
                </a:lnTo>
                <a:lnTo>
                  <a:pt x="219836" y="129539"/>
                </a:lnTo>
                <a:lnTo>
                  <a:pt x="220979" y="126999"/>
                </a:lnTo>
                <a:lnTo>
                  <a:pt x="221869" y="125729"/>
                </a:lnTo>
                <a:lnTo>
                  <a:pt x="215645" y="119379"/>
                </a:lnTo>
                <a:close/>
              </a:path>
              <a:path w="490854" h="459739">
                <a:moveTo>
                  <a:pt x="289178" y="101599"/>
                </a:moveTo>
                <a:lnTo>
                  <a:pt x="281813" y="109219"/>
                </a:lnTo>
                <a:lnTo>
                  <a:pt x="282320" y="114299"/>
                </a:lnTo>
                <a:lnTo>
                  <a:pt x="281304" y="119379"/>
                </a:lnTo>
                <a:lnTo>
                  <a:pt x="275970" y="134619"/>
                </a:lnTo>
                <a:lnTo>
                  <a:pt x="271399" y="140969"/>
                </a:lnTo>
                <a:lnTo>
                  <a:pt x="265175" y="147319"/>
                </a:lnTo>
                <a:lnTo>
                  <a:pt x="260350" y="152399"/>
                </a:lnTo>
                <a:lnTo>
                  <a:pt x="267715" y="160019"/>
                </a:lnTo>
                <a:lnTo>
                  <a:pt x="289560" y="138429"/>
                </a:lnTo>
                <a:lnTo>
                  <a:pt x="324168" y="138429"/>
                </a:lnTo>
                <a:lnTo>
                  <a:pt x="315340" y="129539"/>
                </a:lnTo>
                <a:lnTo>
                  <a:pt x="311403" y="125729"/>
                </a:lnTo>
                <a:lnTo>
                  <a:pt x="306831" y="120649"/>
                </a:lnTo>
                <a:lnTo>
                  <a:pt x="302005" y="115569"/>
                </a:lnTo>
                <a:lnTo>
                  <a:pt x="292735" y="105409"/>
                </a:lnTo>
                <a:lnTo>
                  <a:pt x="289178" y="101599"/>
                </a:lnTo>
                <a:close/>
              </a:path>
              <a:path w="490854" h="459739">
                <a:moveTo>
                  <a:pt x="420624" y="0"/>
                </a:moveTo>
                <a:lnTo>
                  <a:pt x="413478" y="0"/>
                </a:lnTo>
                <a:lnTo>
                  <a:pt x="402277" y="2539"/>
                </a:lnTo>
                <a:lnTo>
                  <a:pt x="365022" y="26669"/>
                </a:lnTo>
                <a:lnTo>
                  <a:pt x="350719" y="60959"/>
                </a:lnTo>
                <a:lnTo>
                  <a:pt x="351348" y="74929"/>
                </a:lnTo>
                <a:lnTo>
                  <a:pt x="368399" y="109219"/>
                </a:lnTo>
                <a:lnTo>
                  <a:pt x="401279" y="135889"/>
                </a:lnTo>
                <a:lnTo>
                  <a:pt x="426895" y="140969"/>
                </a:lnTo>
                <a:lnTo>
                  <a:pt x="437974" y="139699"/>
                </a:lnTo>
                <a:lnTo>
                  <a:pt x="452750" y="133349"/>
                </a:lnTo>
                <a:lnTo>
                  <a:pt x="462555" y="126999"/>
                </a:lnTo>
                <a:lnTo>
                  <a:pt x="466786" y="123189"/>
                </a:lnTo>
                <a:lnTo>
                  <a:pt x="444776" y="123189"/>
                </a:lnTo>
                <a:lnTo>
                  <a:pt x="431453" y="121919"/>
                </a:lnTo>
                <a:lnTo>
                  <a:pt x="389377" y="92709"/>
                </a:lnTo>
                <a:lnTo>
                  <a:pt x="367456" y="46989"/>
                </a:lnTo>
                <a:lnTo>
                  <a:pt x="370536" y="35559"/>
                </a:lnTo>
                <a:lnTo>
                  <a:pt x="378598" y="24129"/>
                </a:lnTo>
                <a:lnTo>
                  <a:pt x="387459" y="19049"/>
                </a:lnTo>
                <a:lnTo>
                  <a:pt x="399108" y="17779"/>
                </a:lnTo>
                <a:lnTo>
                  <a:pt x="459725" y="17779"/>
                </a:lnTo>
                <a:lnTo>
                  <a:pt x="455522" y="13969"/>
                </a:lnTo>
                <a:lnTo>
                  <a:pt x="444880" y="7619"/>
                </a:lnTo>
                <a:lnTo>
                  <a:pt x="436879" y="3809"/>
                </a:lnTo>
                <a:lnTo>
                  <a:pt x="428878" y="1269"/>
                </a:lnTo>
                <a:lnTo>
                  <a:pt x="420624" y="0"/>
                </a:lnTo>
                <a:close/>
              </a:path>
              <a:path w="490854" h="459739">
                <a:moveTo>
                  <a:pt x="459725" y="17779"/>
                </a:moveTo>
                <a:lnTo>
                  <a:pt x="399108" y="17779"/>
                </a:lnTo>
                <a:lnTo>
                  <a:pt x="414733" y="20319"/>
                </a:lnTo>
                <a:lnTo>
                  <a:pt x="425204" y="25399"/>
                </a:lnTo>
                <a:lnTo>
                  <a:pt x="436004" y="33019"/>
                </a:lnTo>
                <a:lnTo>
                  <a:pt x="447166" y="43179"/>
                </a:lnTo>
                <a:lnTo>
                  <a:pt x="447563" y="44449"/>
                </a:lnTo>
                <a:lnTo>
                  <a:pt x="456479" y="53339"/>
                </a:lnTo>
                <a:lnTo>
                  <a:pt x="463653" y="63499"/>
                </a:lnTo>
                <a:lnTo>
                  <a:pt x="469207" y="74929"/>
                </a:lnTo>
                <a:lnTo>
                  <a:pt x="473261" y="87629"/>
                </a:lnTo>
                <a:lnTo>
                  <a:pt x="472647" y="97789"/>
                </a:lnTo>
                <a:lnTo>
                  <a:pt x="467332" y="109219"/>
                </a:lnTo>
                <a:lnTo>
                  <a:pt x="456130" y="120649"/>
                </a:lnTo>
                <a:lnTo>
                  <a:pt x="444776" y="123189"/>
                </a:lnTo>
                <a:lnTo>
                  <a:pt x="466786" y="123189"/>
                </a:lnTo>
                <a:lnTo>
                  <a:pt x="490080" y="83819"/>
                </a:lnTo>
                <a:lnTo>
                  <a:pt x="490495" y="68579"/>
                </a:lnTo>
                <a:lnTo>
                  <a:pt x="487822" y="58419"/>
                </a:lnTo>
                <a:lnTo>
                  <a:pt x="481700" y="43179"/>
                </a:lnTo>
                <a:lnTo>
                  <a:pt x="474781" y="33019"/>
                </a:lnTo>
                <a:lnTo>
                  <a:pt x="465328" y="22859"/>
                </a:lnTo>
                <a:lnTo>
                  <a:pt x="459725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740658" y="5798324"/>
            <a:ext cx="483870" cy="435609"/>
          </a:xfrm>
          <a:custGeom>
            <a:avLst/>
            <a:gdLst/>
            <a:ahLst/>
            <a:cxnLst/>
            <a:rect l="l" t="t" r="r" b="b"/>
            <a:pathLst>
              <a:path w="483870" h="435610">
                <a:moveTo>
                  <a:pt x="68452" y="307339"/>
                </a:moveTo>
                <a:lnTo>
                  <a:pt x="27558" y="307339"/>
                </a:lnTo>
                <a:lnTo>
                  <a:pt x="31876" y="308609"/>
                </a:lnTo>
                <a:lnTo>
                  <a:pt x="33908" y="309879"/>
                </a:lnTo>
                <a:lnTo>
                  <a:pt x="35813" y="312419"/>
                </a:lnTo>
                <a:lnTo>
                  <a:pt x="125856" y="401319"/>
                </a:lnTo>
                <a:lnTo>
                  <a:pt x="127888" y="403859"/>
                </a:lnTo>
                <a:lnTo>
                  <a:pt x="129286" y="406399"/>
                </a:lnTo>
                <a:lnTo>
                  <a:pt x="130047" y="408939"/>
                </a:lnTo>
                <a:lnTo>
                  <a:pt x="130682" y="410209"/>
                </a:lnTo>
                <a:lnTo>
                  <a:pt x="130555" y="412749"/>
                </a:lnTo>
                <a:lnTo>
                  <a:pt x="129539" y="415289"/>
                </a:lnTo>
                <a:lnTo>
                  <a:pt x="129158" y="416559"/>
                </a:lnTo>
                <a:lnTo>
                  <a:pt x="127507" y="419099"/>
                </a:lnTo>
                <a:lnTo>
                  <a:pt x="122174" y="425449"/>
                </a:lnTo>
                <a:lnTo>
                  <a:pt x="120141" y="427989"/>
                </a:lnTo>
                <a:lnTo>
                  <a:pt x="118490" y="430529"/>
                </a:lnTo>
                <a:lnTo>
                  <a:pt x="124713" y="435609"/>
                </a:lnTo>
                <a:lnTo>
                  <a:pt x="173548" y="387349"/>
                </a:lnTo>
                <a:lnTo>
                  <a:pt x="152145" y="387349"/>
                </a:lnTo>
                <a:lnTo>
                  <a:pt x="147574" y="386079"/>
                </a:lnTo>
                <a:lnTo>
                  <a:pt x="145541" y="383539"/>
                </a:lnTo>
                <a:lnTo>
                  <a:pt x="143637" y="382269"/>
                </a:lnTo>
                <a:lnTo>
                  <a:pt x="100711" y="339089"/>
                </a:lnTo>
                <a:lnTo>
                  <a:pt x="107234" y="332739"/>
                </a:lnTo>
                <a:lnTo>
                  <a:pt x="93471" y="332739"/>
                </a:lnTo>
                <a:lnTo>
                  <a:pt x="68452" y="307339"/>
                </a:lnTo>
                <a:close/>
              </a:path>
              <a:path w="483870" h="435610">
                <a:moveTo>
                  <a:pt x="172465" y="375919"/>
                </a:moveTo>
                <a:lnTo>
                  <a:pt x="170941" y="377189"/>
                </a:lnTo>
                <a:lnTo>
                  <a:pt x="168401" y="379729"/>
                </a:lnTo>
                <a:lnTo>
                  <a:pt x="158876" y="384809"/>
                </a:lnTo>
                <a:lnTo>
                  <a:pt x="154812" y="387349"/>
                </a:lnTo>
                <a:lnTo>
                  <a:pt x="173548" y="387349"/>
                </a:lnTo>
                <a:lnTo>
                  <a:pt x="178688" y="382269"/>
                </a:lnTo>
                <a:lnTo>
                  <a:pt x="172465" y="375919"/>
                </a:lnTo>
                <a:close/>
              </a:path>
              <a:path w="483870" h="435610">
                <a:moveTo>
                  <a:pt x="115569" y="269239"/>
                </a:moveTo>
                <a:lnTo>
                  <a:pt x="108965" y="275589"/>
                </a:lnTo>
                <a:lnTo>
                  <a:pt x="111759" y="279399"/>
                </a:lnTo>
                <a:lnTo>
                  <a:pt x="114045" y="283209"/>
                </a:lnTo>
                <a:lnTo>
                  <a:pt x="117601" y="290829"/>
                </a:lnTo>
                <a:lnTo>
                  <a:pt x="118490" y="293369"/>
                </a:lnTo>
                <a:lnTo>
                  <a:pt x="118744" y="299719"/>
                </a:lnTo>
                <a:lnTo>
                  <a:pt x="118109" y="303529"/>
                </a:lnTo>
                <a:lnTo>
                  <a:pt x="115062" y="309879"/>
                </a:lnTo>
                <a:lnTo>
                  <a:pt x="112140" y="313689"/>
                </a:lnTo>
                <a:lnTo>
                  <a:pt x="107822" y="317499"/>
                </a:lnTo>
                <a:lnTo>
                  <a:pt x="93471" y="332739"/>
                </a:lnTo>
                <a:lnTo>
                  <a:pt x="107234" y="332739"/>
                </a:lnTo>
                <a:lnTo>
                  <a:pt x="115062" y="325119"/>
                </a:lnTo>
                <a:lnTo>
                  <a:pt x="118744" y="321309"/>
                </a:lnTo>
                <a:lnTo>
                  <a:pt x="122427" y="318769"/>
                </a:lnTo>
                <a:lnTo>
                  <a:pt x="129286" y="314959"/>
                </a:lnTo>
                <a:lnTo>
                  <a:pt x="133095" y="313689"/>
                </a:lnTo>
                <a:lnTo>
                  <a:pt x="159564" y="313689"/>
                </a:lnTo>
                <a:lnTo>
                  <a:pt x="115569" y="269239"/>
                </a:lnTo>
                <a:close/>
              </a:path>
              <a:path w="483870" h="435610">
                <a:moveTo>
                  <a:pt x="159564" y="313689"/>
                </a:moveTo>
                <a:lnTo>
                  <a:pt x="133095" y="313689"/>
                </a:lnTo>
                <a:lnTo>
                  <a:pt x="139572" y="314959"/>
                </a:lnTo>
                <a:lnTo>
                  <a:pt x="143128" y="316229"/>
                </a:lnTo>
                <a:lnTo>
                  <a:pt x="147446" y="317499"/>
                </a:lnTo>
                <a:lnTo>
                  <a:pt x="151637" y="320039"/>
                </a:lnTo>
                <a:lnTo>
                  <a:pt x="155193" y="322579"/>
                </a:lnTo>
                <a:lnTo>
                  <a:pt x="157987" y="325119"/>
                </a:lnTo>
                <a:lnTo>
                  <a:pt x="164591" y="318769"/>
                </a:lnTo>
                <a:lnTo>
                  <a:pt x="159564" y="313689"/>
                </a:lnTo>
                <a:close/>
              </a:path>
              <a:path w="483870" h="435610">
                <a:moveTo>
                  <a:pt x="96392" y="214756"/>
                </a:moveTo>
                <a:lnTo>
                  <a:pt x="0" y="311149"/>
                </a:lnTo>
                <a:lnTo>
                  <a:pt x="6222" y="317499"/>
                </a:lnTo>
                <a:lnTo>
                  <a:pt x="7874" y="316229"/>
                </a:lnTo>
                <a:lnTo>
                  <a:pt x="10413" y="314959"/>
                </a:lnTo>
                <a:lnTo>
                  <a:pt x="13588" y="312419"/>
                </a:lnTo>
                <a:lnTo>
                  <a:pt x="16890" y="309879"/>
                </a:lnTo>
                <a:lnTo>
                  <a:pt x="19684" y="308609"/>
                </a:lnTo>
                <a:lnTo>
                  <a:pt x="22097" y="308609"/>
                </a:lnTo>
                <a:lnTo>
                  <a:pt x="25018" y="307339"/>
                </a:lnTo>
                <a:lnTo>
                  <a:pt x="68452" y="307339"/>
                </a:lnTo>
                <a:lnTo>
                  <a:pt x="43433" y="281939"/>
                </a:lnTo>
                <a:lnTo>
                  <a:pt x="64262" y="261619"/>
                </a:lnTo>
                <a:lnTo>
                  <a:pt x="67437" y="257809"/>
                </a:lnTo>
                <a:lnTo>
                  <a:pt x="70357" y="255269"/>
                </a:lnTo>
                <a:lnTo>
                  <a:pt x="73025" y="252729"/>
                </a:lnTo>
                <a:lnTo>
                  <a:pt x="75564" y="250189"/>
                </a:lnTo>
                <a:lnTo>
                  <a:pt x="77850" y="248919"/>
                </a:lnTo>
                <a:lnTo>
                  <a:pt x="80009" y="246379"/>
                </a:lnTo>
                <a:lnTo>
                  <a:pt x="84074" y="243839"/>
                </a:lnTo>
                <a:lnTo>
                  <a:pt x="90677" y="242569"/>
                </a:lnTo>
                <a:lnTo>
                  <a:pt x="126532" y="242569"/>
                </a:lnTo>
                <a:lnTo>
                  <a:pt x="105288" y="220979"/>
                </a:lnTo>
                <a:lnTo>
                  <a:pt x="102615" y="220979"/>
                </a:lnTo>
                <a:lnTo>
                  <a:pt x="96392" y="214756"/>
                </a:lnTo>
                <a:close/>
              </a:path>
              <a:path w="483870" h="435610">
                <a:moveTo>
                  <a:pt x="235712" y="213359"/>
                </a:moveTo>
                <a:lnTo>
                  <a:pt x="128650" y="213359"/>
                </a:lnTo>
                <a:lnTo>
                  <a:pt x="141337" y="217169"/>
                </a:lnTo>
                <a:lnTo>
                  <a:pt x="150570" y="219709"/>
                </a:lnTo>
                <a:lnTo>
                  <a:pt x="162817" y="222249"/>
                </a:lnTo>
                <a:lnTo>
                  <a:pt x="212089" y="237489"/>
                </a:lnTo>
                <a:lnTo>
                  <a:pt x="215772" y="240029"/>
                </a:lnTo>
                <a:lnTo>
                  <a:pt x="219328" y="241299"/>
                </a:lnTo>
                <a:lnTo>
                  <a:pt x="221614" y="242569"/>
                </a:lnTo>
                <a:lnTo>
                  <a:pt x="222630" y="242569"/>
                </a:lnTo>
                <a:lnTo>
                  <a:pt x="252856" y="273049"/>
                </a:lnTo>
                <a:lnTo>
                  <a:pt x="255142" y="275589"/>
                </a:lnTo>
                <a:lnTo>
                  <a:pt x="256666" y="278129"/>
                </a:lnTo>
                <a:lnTo>
                  <a:pt x="257301" y="279399"/>
                </a:lnTo>
                <a:lnTo>
                  <a:pt x="258063" y="281939"/>
                </a:lnTo>
                <a:lnTo>
                  <a:pt x="257809" y="284479"/>
                </a:lnTo>
                <a:lnTo>
                  <a:pt x="244347" y="303529"/>
                </a:lnTo>
                <a:lnTo>
                  <a:pt x="250570" y="309879"/>
                </a:lnTo>
                <a:lnTo>
                  <a:pt x="301260" y="259079"/>
                </a:lnTo>
                <a:lnTo>
                  <a:pt x="279907" y="259079"/>
                </a:lnTo>
                <a:lnTo>
                  <a:pt x="275081" y="256539"/>
                </a:lnTo>
                <a:lnTo>
                  <a:pt x="270763" y="253999"/>
                </a:lnTo>
                <a:lnTo>
                  <a:pt x="246887" y="229869"/>
                </a:lnTo>
                <a:lnTo>
                  <a:pt x="242569" y="226059"/>
                </a:lnTo>
                <a:lnTo>
                  <a:pt x="239649" y="222249"/>
                </a:lnTo>
                <a:lnTo>
                  <a:pt x="238125" y="218439"/>
                </a:lnTo>
                <a:lnTo>
                  <a:pt x="236474" y="215899"/>
                </a:lnTo>
                <a:lnTo>
                  <a:pt x="235712" y="213359"/>
                </a:lnTo>
                <a:close/>
              </a:path>
              <a:path w="483870" h="435610">
                <a:moveTo>
                  <a:pt x="302640" y="246379"/>
                </a:moveTo>
                <a:lnTo>
                  <a:pt x="300608" y="247649"/>
                </a:lnTo>
                <a:lnTo>
                  <a:pt x="297688" y="250189"/>
                </a:lnTo>
                <a:lnTo>
                  <a:pt x="290067" y="255269"/>
                </a:lnTo>
                <a:lnTo>
                  <a:pt x="287274" y="256539"/>
                </a:lnTo>
                <a:lnTo>
                  <a:pt x="285622" y="257809"/>
                </a:lnTo>
                <a:lnTo>
                  <a:pt x="282575" y="257809"/>
                </a:lnTo>
                <a:lnTo>
                  <a:pt x="279907" y="259079"/>
                </a:lnTo>
                <a:lnTo>
                  <a:pt x="301260" y="259079"/>
                </a:lnTo>
                <a:lnTo>
                  <a:pt x="308863" y="251459"/>
                </a:lnTo>
                <a:lnTo>
                  <a:pt x="302640" y="246379"/>
                </a:lnTo>
                <a:close/>
              </a:path>
              <a:path w="483870" h="435610">
                <a:moveTo>
                  <a:pt x="126532" y="242569"/>
                </a:moveTo>
                <a:lnTo>
                  <a:pt x="90677" y="242569"/>
                </a:lnTo>
                <a:lnTo>
                  <a:pt x="108965" y="246379"/>
                </a:lnTo>
                <a:lnTo>
                  <a:pt x="116586" y="247649"/>
                </a:lnTo>
                <a:lnTo>
                  <a:pt x="122427" y="251459"/>
                </a:lnTo>
                <a:lnTo>
                  <a:pt x="129031" y="245109"/>
                </a:lnTo>
                <a:lnTo>
                  <a:pt x="126532" y="242569"/>
                </a:lnTo>
                <a:close/>
              </a:path>
              <a:path w="483870" h="435610">
                <a:moveTo>
                  <a:pt x="97789" y="213359"/>
                </a:moveTo>
                <a:lnTo>
                  <a:pt x="96392" y="214756"/>
                </a:lnTo>
                <a:lnTo>
                  <a:pt x="102615" y="220979"/>
                </a:lnTo>
                <a:lnTo>
                  <a:pt x="104136" y="219810"/>
                </a:lnTo>
                <a:lnTo>
                  <a:pt x="97789" y="213359"/>
                </a:lnTo>
                <a:close/>
              </a:path>
              <a:path w="483870" h="435610">
                <a:moveTo>
                  <a:pt x="104136" y="219810"/>
                </a:moveTo>
                <a:lnTo>
                  <a:pt x="102615" y="220979"/>
                </a:lnTo>
                <a:lnTo>
                  <a:pt x="105288" y="220979"/>
                </a:lnTo>
                <a:lnTo>
                  <a:pt x="104136" y="219810"/>
                </a:lnTo>
                <a:close/>
              </a:path>
              <a:path w="483870" h="435610">
                <a:moveTo>
                  <a:pt x="115824" y="213359"/>
                </a:moveTo>
                <a:lnTo>
                  <a:pt x="97789" y="213359"/>
                </a:lnTo>
                <a:lnTo>
                  <a:pt x="104136" y="219810"/>
                </a:lnTo>
                <a:lnTo>
                  <a:pt x="104266" y="219709"/>
                </a:lnTo>
                <a:lnTo>
                  <a:pt x="106299" y="218439"/>
                </a:lnTo>
                <a:lnTo>
                  <a:pt x="108712" y="217169"/>
                </a:lnTo>
                <a:lnTo>
                  <a:pt x="111251" y="215899"/>
                </a:lnTo>
                <a:lnTo>
                  <a:pt x="115824" y="213359"/>
                </a:lnTo>
                <a:close/>
              </a:path>
              <a:path w="483870" h="435610">
                <a:moveTo>
                  <a:pt x="149478" y="162559"/>
                </a:moveTo>
                <a:lnTo>
                  <a:pt x="96265" y="214629"/>
                </a:lnTo>
                <a:lnTo>
                  <a:pt x="97789" y="213359"/>
                </a:lnTo>
                <a:lnTo>
                  <a:pt x="235712" y="213359"/>
                </a:lnTo>
                <a:lnTo>
                  <a:pt x="234950" y="210819"/>
                </a:lnTo>
                <a:lnTo>
                  <a:pt x="214531" y="210819"/>
                </a:lnTo>
                <a:lnTo>
                  <a:pt x="183387" y="201929"/>
                </a:lnTo>
                <a:lnTo>
                  <a:pt x="167386" y="196849"/>
                </a:lnTo>
                <a:lnTo>
                  <a:pt x="164718" y="196849"/>
                </a:lnTo>
                <a:lnTo>
                  <a:pt x="161797" y="195579"/>
                </a:lnTo>
                <a:lnTo>
                  <a:pt x="155701" y="193039"/>
                </a:lnTo>
                <a:lnTo>
                  <a:pt x="148843" y="191769"/>
                </a:lnTo>
                <a:lnTo>
                  <a:pt x="147192" y="190499"/>
                </a:lnTo>
                <a:lnTo>
                  <a:pt x="146050" y="190499"/>
                </a:lnTo>
                <a:lnTo>
                  <a:pt x="144779" y="189229"/>
                </a:lnTo>
                <a:lnTo>
                  <a:pt x="143637" y="189229"/>
                </a:lnTo>
                <a:lnTo>
                  <a:pt x="142366" y="187959"/>
                </a:lnTo>
                <a:lnTo>
                  <a:pt x="142620" y="185419"/>
                </a:lnTo>
                <a:lnTo>
                  <a:pt x="144399" y="181609"/>
                </a:lnTo>
                <a:lnTo>
                  <a:pt x="146050" y="179069"/>
                </a:lnTo>
                <a:lnTo>
                  <a:pt x="149859" y="173989"/>
                </a:lnTo>
                <a:lnTo>
                  <a:pt x="155828" y="167639"/>
                </a:lnTo>
                <a:lnTo>
                  <a:pt x="149478" y="162559"/>
                </a:lnTo>
                <a:close/>
              </a:path>
              <a:path w="483870" h="435610">
                <a:moveTo>
                  <a:pt x="324168" y="114299"/>
                </a:moveTo>
                <a:lnTo>
                  <a:pt x="289559" y="114299"/>
                </a:lnTo>
                <a:lnTo>
                  <a:pt x="351281" y="175259"/>
                </a:lnTo>
                <a:lnTo>
                  <a:pt x="353821" y="177799"/>
                </a:lnTo>
                <a:lnTo>
                  <a:pt x="355345" y="180339"/>
                </a:lnTo>
                <a:lnTo>
                  <a:pt x="356107" y="185419"/>
                </a:lnTo>
                <a:lnTo>
                  <a:pt x="355600" y="187959"/>
                </a:lnTo>
                <a:lnTo>
                  <a:pt x="354456" y="190499"/>
                </a:lnTo>
                <a:lnTo>
                  <a:pt x="353440" y="191769"/>
                </a:lnTo>
                <a:lnTo>
                  <a:pt x="351281" y="195579"/>
                </a:lnTo>
                <a:lnTo>
                  <a:pt x="347852" y="199389"/>
                </a:lnTo>
                <a:lnTo>
                  <a:pt x="344550" y="203199"/>
                </a:lnTo>
                <a:lnTo>
                  <a:pt x="342011" y="205739"/>
                </a:lnTo>
                <a:lnTo>
                  <a:pt x="340487" y="208279"/>
                </a:lnTo>
                <a:lnTo>
                  <a:pt x="346709" y="214629"/>
                </a:lnTo>
                <a:lnTo>
                  <a:pt x="398336" y="162559"/>
                </a:lnTo>
                <a:lnTo>
                  <a:pt x="376808" y="162559"/>
                </a:lnTo>
                <a:lnTo>
                  <a:pt x="371855" y="161289"/>
                </a:lnTo>
                <a:lnTo>
                  <a:pt x="369569" y="160019"/>
                </a:lnTo>
                <a:lnTo>
                  <a:pt x="324168" y="114299"/>
                </a:lnTo>
                <a:close/>
              </a:path>
              <a:path w="483870" h="435610">
                <a:moveTo>
                  <a:pt x="215645" y="133349"/>
                </a:moveTo>
                <a:lnTo>
                  <a:pt x="198754" y="133349"/>
                </a:lnTo>
                <a:lnTo>
                  <a:pt x="201818" y="135889"/>
                </a:lnTo>
                <a:lnTo>
                  <a:pt x="205020" y="143509"/>
                </a:lnTo>
                <a:lnTo>
                  <a:pt x="209982" y="160019"/>
                </a:lnTo>
                <a:lnTo>
                  <a:pt x="212453" y="171449"/>
                </a:lnTo>
                <a:lnTo>
                  <a:pt x="214467" y="182879"/>
                </a:lnTo>
                <a:lnTo>
                  <a:pt x="215376" y="196849"/>
                </a:lnTo>
                <a:lnTo>
                  <a:pt x="214531" y="210819"/>
                </a:lnTo>
                <a:lnTo>
                  <a:pt x="234950" y="210819"/>
                </a:lnTo>
                <a:lnTo>
                  <a:pt x="230565" y="195579"/>
                </a:lnTo>
                <a:lnTo>
                  <a:pt x="227383" y="184149"/>
                </a:lnTo>
                <a:lnTo>
                  <a:pt x="224174" y="171449"/>
                </a:lnTo>
                <a:lnTo>
                  <a:pt x="220781" y="158749"/>
                </a:lnTo>
                <a:lnTo>
                  <a:pt x="218022" y="146049"/>
                </a:lnTo>
                <a:lnTo>
                  <a:pt x="215645" y="133349"/>
                </a:lnTo>
                <a:close/>
              </a:path>
              <a:path w="483870" h="435610">
                <a:moveTo>
                  <a:pt x="399668" y="148589"/>
                </a:moveTo>
                <a:lnTo>
                  <a:pt x="397890" y="149859"/>
                </a:lnTo>
                <a:lnTo>
                  <a:pt x="394969" y="152399"/>
                </a:lnTo>
                <a:lnTo>
                  <a:pt x="387095" y="158749"/>
                </a:lnTo>
                <a:lnTo>
                  <a:pt x="383920" y="160019"/>
                </a:lnTo>
                <a:lnTo>
                  <a:pt x="381762" y="161289"/>
                </a:lnTo>
                <a:lnTo>
                  <a:pt x="379349" y="162559"/>
                </a:lnTo>
                <a:lnTo>
                  <a:pt x="398336" y="162559"/>
                </a:lnTo>
                <a:lnTo>
                  <a:pt x="405891" y="154939"/>
                </a:lnTo>
                <a:lnTo>
                  <a:pt x="399668" y="148589"/>
                </a:lnTo>
                <a:close/>
              </a:path>
              <a:path w="483870" h="435610">
                <a:moveTo>
                  <a:pt x="215645" y="95249"/>
                </a:moveTo>
                <a:lnTo>
                  <a:pt x="172338" y="139699"/>
                </a:lnTo>
                <a:lnTo>
                  <a:pt x="178562" y="146049"/>
                </a:lnTo>
                <a:lnTo>
                  <a:pt x="180466" y="143509"/>
                </a:lnTo>
                <a:lnTo>
                  <a:pt x="182371" y="142239"/>
                </a:lnTo>
                <a:lnTo>
                  <a:pt x="186689" y="138429"/>
                </a:lnTo>
                <a:lnTo>
                  <a:pt x="193166" y="134619"/>
                </a:lnTo>
                <a:lnTo>
                  <a:pt x="195071" y="133349"/>
                </a:lnTo>
                <a:lnTo>
                  <a:pt x="215645" y="133349"/>
                </a:lnTo>
                <a:lnTo>
                  <a:pt x="214756" y="128269"/>
                </a:lnTo>
                <a:lnTo>
                  <a:pt x="214502" y="125729"/>
                </a:lnTo>
                <a:lnTo>
                  <a:pt x="214502" y="120649"/>
                </a:lnTo>
                <a:lnTo>
                  <a:pt x="216026" y="113029"/>
                </a:lnTo>
                <a:lnTo>
                  <a:pt x="216915" y="110489"/>
                </a:lnTo>
                <a:lnTo>
                  <a:pt x="218312" y="107949"/>
                </a:lnTo>
                <a:lnTo>
                  <a:pt x="219837" y="105409"/>
                </a:lnTo>
                <a:lnTo>
                  <a:pt x="220979" y="102869"/>
                </a:lnTo>
                <a:lnTo>
                  <a:pt x="221868" y="101599"/>
                </a:lnTo>
                <a:lnTo>
                  <a:pt x="215645" y="95249"/>
                </a:lnTo>
                <a:close/>
              </a:path>
              <a:path w="483870" h="435610">
                <a:moveTo>
                  <a:pt x="401660" y="36829"/>
                </a:moveTo>
                <a:lnTo>
                  <a:pt x="367156" y="36829"/>
                </a:lnTo>
                <a:lnTo>
                  <a:pt x="428878" y="97789"/>
                </a:lnTo>
                <a:lnTo>
                  <a:pt x="431418" y="100329"/>
                </a:lnTo>
                <a:lnTo>
                  <a:pt x="432942" y="102869"/>
                </a:lnTo>
                <a:lnTo>
                  <a:pt x="433704" y="107949"/>
                </a:lnTo>
                <a:lnTo>
                  <a:pt x="433196" y="110489"/>
                </a:lnTo>
                <a:lnTo>
                  <a:pt x="431926" y="113029"/>
                </a:lnTo>
                <a:lnTo>
                  <a:pt x="431038" y="114299"/>
                </a:lnTo>
                <a:lnTo>
                  <a:pt x="428878" y="116839"/>
                </a:lnTo>
                <a:lnTo>
                  <a:pt x="425450" y="121919"/>
                </a:lnTo>
                <a:lnTo>
                  <a:pt x="422147" y="125729"/>
                </a:lnTo>
                <a:lnTo>
                  <a:pt x="419607" y="128269"/>
                </a:lnTo>
                <a:lnTo>
                  <a:pt x="417956" y="130809"/>
                </a:lnTo>
                <a:lnTo>
                  <a:pt x="424306" y="137159"/>
                </a:lnTo>
                <a:lnTo>
                  <a:pt x="475933" y="85089"/>
                </a:lnTo>
                <a:lnTo>
                  <a:pt x="454405" y="85089"/>
                </a:lnTo>
                <a:lnTo>
                  <a:pt x="451992" y="83819"/>
                </a:lnTo>
                <a:lnTo>
                  <a:pt x="449452" y="83819"/>
                </a:lnTo>
                <a:lnTo>
                  <a:pt x="447166" y="82549"/>
                </a:lnTo>
                <a:lnTo>
                  <a:pt x="445134" y="80009"/>
                </a:lnTo>
                <a:lnTo>
                  <a:pt x="401660" y="36829"/>
                </a:lnTo>
                <a:close/>
              </a:path>
              <a:path w="483870" h="435610">
                <a:moveTo>
                  <a:pt x="289051" y="77469"/>
                </a:moveTo>
                <a:lnTo>
                  <a:pt x="281813" y="85089"/>
                </a:lnTo>
                <a:lnTo>
                  <a:pt x="282320" y="90169"/>
                </a:lnTo>
                <a:lnTo>
                  <a:pt x="281304" y="95249"/>
                </a:lnTo>
                <a:lnTo>
                  <a:pt x="275970" y="110489"/>
                </a:lnTo>
                <a:lnTo>
                  <a:pt x="271399" y="116839"/>
                </a:lnTo>
                <a:lnTo>
                  <a:pt x="265175" y="123189"/>
                </a:lnTo>
                <a:lnTo>
                  <a:pt x="260350" y="128269"/>
                </a:lnTo>
                <a:lnTo>
                  <a:pt x="267715" y="135889"/>
                </a:lnTo>
                <a:lnTo>
                  <a:pt x="289559" y="114299"/>
                </a:lnTo>
                <a:lnTo>
                  <a:pt x="324168" y="114299"/>
                </a:lnTo>
                <a:lnTo>
                  <a:pt x="315340" y="105409"/>
                </a:lnTo>
                <a:lnTo>
                  <a:pt x="306831" y="96519"/>
                </a:lnTo>
                <a:lnTo>
                  <a:pt x="301878" y="91439"/>
                </a:lnTo>
                <a:lnTo>
                  <a:pt x="297052" y="86359"/>
                </a:lnTo>
                <a:lnTo>
                  <a:pt x="292734" y="81279"/>
                </a:lnTo>
                <a:lnTo>
                  <a:pt x="289051" y="77469"/>
                </a:lnTo>
                <a:close/>
              </a:path>
              <a:path w="483870" h="435610">
                <a:moveTo>
                  <a:pt x="477265" y="71119"/>
                </a:moveTo>
                <a:lnTo>
                  <a:pt x="475488" y="72389"/>
                </a:lnTo>
                <a:lnTo>
                  <a:pt x="472566" y="74929"/>
                </a:lnTo>
                <a:lnTo>
                  <a:pt x="464692" y="81279"/>
                </a:lnTo>
                <a:lnTo>
                  <a:pt x="461517" y="82549"/>
                </a:lnTo>
                <a:lnTo>
                  <a:pt x="459358" y="83819"/>
                </a:lnTo>
                <a:lnTo>
                  <a:pt x="456945" y="85089"/>
                </a:lnTo>
                <a:lnTo>
                  <a:pt x="475933" y="85089"/>
                </a:lnTo>
                <a:lnTo>
                  <a:pt x="483488" y="77469"/>
                </a:lnTo>
                <a:lnTo>
                  <a:pt x="477265" y="71119"/>
                </a:lnTo>
                <a:close/>
              </a:path>
              <a:path w="483870" h="435610">
                <a:moveTo>
                  <a:pt x="366649" y="0"/>
                </a:moveTo>
                <a:lnTo>
                  <a:pt x="359409" y="7619"/>
                </a:lnTo>
                <a:lnTo>
                  <a:pt x="359917" y="12699"/>
                </a:lnTo>
                <a:lnTo>
                  <a:pt x="358901" y="17779"/>
                </a:lnTo>
                <a:lnTo>
                  <a:pt x="353567" y="33019"/>
                </a:lnTo>
                <a:lnTo>
                  <a:pt x="348995" y="39369"/>
                </a:lnTo>
                <a:lnTo>
                  <a:pt x="342645" y="45719"/>
                </a:lnTo>
                <a:lnTo>
                  <a:pt x="337819" y="50799"/>
                </a:lnTo>
                <a:lnTo>
                  <a:pt x="345313" y="58419"/>
                </a:lnTo>
                <a:lnTo>
                  <a:pt x="367156" y="36829"/>
                </a:lnTo>
                <a:lnTo>
                  <a:pt x="401660" y="36829"/>
                </a:lnTo>
                <a:lnTo>
                  <a:pt x="388874" y="24129"/>
                </a:lnTo>
                <a:lnTo>
                  <a:pt x="384428" y="19049"/>
                </a:lnTo>
                <a:lnTo>
                  <a:pt x="379475" y="13969"/>
                </a:lnTo>
                <a:lnTo>
                  <a:pt x="374650" y="8889"/>
                </a:lnTo>
                <a:lnTo>
                  <a:pt x="366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410583" y="5804928"/>
            <a:ext cx="504825" cy="452120"/>
          </a:xfrm>
          <a:custGeom>
            <a:avLst/>
            <a:gdLst/>
            <a:ahLst/>
            <a:cxnLst/>
            <a:rect l="l" t="t" r="r" b="b"/>
            <a:pathLst>
              <a:path w="504825" h="452120">
                <a:moveTo>
                  <a:pt x="68516" y="323849"/>
                </a:moveTo>
                <a:lnTo>
                  <a:pt x="27686" y="323849"/>
                </a:lnTo>
                <a:lnTo>
                  <a:pt x="32003" y="325119"/>
                </a:lnTo>
                <a:lnTo>
                  <a:pt x="34036" y="326389"/>
                </a:lnTo>
                <a:lnTo>
                  <a:pt x="35940" y="328929"/>
                </a:lnTo>
                <a:lnTo>
                  <a:pt x="125856" y="417829"/>
                </a:lnTo>
                <a:lnTo>
                  <a:pt x="128015" y="420369"/>
                </a:lnTo>
                <a:lnTo>
                  <a:pt x="129412" y="422909"/>
                </a:lnTo>
                <a:lnTo>
                  <a:pt x="130175" y="425449"/>
                </a:lnTo>
                <a:lnTo>
                  <a:pt x="130809" y="426719"/>
                </a:lnTo>
                <a:lnTo>
                  <a:pt x="120141" y="444499"/>
                </a:lnTo>
                <a:lnTo>
                  <a:pt x="118490" y="447039"/>
                </a:lnTo>
                <a:lnTo>
                  <a:pt x="124713" y="452119"/>
                </a:lnTo>
                <a:lnTo>
                  <a:pt x="173663" y="403859"/>
                </a:lnTo>
                <a:lnTo>
                  <a:pt x="152272" y="403859"/>
                </a:lnTo>
                <a:lnTo>
                  <a:pt x="147700" y="402589"/>
                </a:lnTo>
                <a:lnTo>
                  <a:pt x="145541" y="400049"/>
                </a:lnTo>
                <a:lnTo>
                  <a:pt x="143637" y="398779"/>
                </a:lnTo>
                <a:lnTo>
                  <a:pt x="100711" y="355599"/>
                </a:lnTo>
                <a:lnTo>
                  <a:pt x="107234" y="349249"/>
                </a:lnTo>
                <a:lnTo>
                  <a:pt x="93599" y="349249"/>
                </a:lnTo>
                <a:lnTo>
                  <a:pt x="68516" y="323849"/>
                </a:lnTo>
                <a:close/>
              </a:path>
              <a:path w="504825" h="452120">
                <a:moveTo>
                  <a:pt x="172592" y="392429"/>
                </a:moveTo>
                <a:lnTo>
                  <a:pt x="170941" y="393699"/>
                </a:lnTo>
                <a:lnTo>
                  <a:pt x="168401" y="396239"/>
                </a:lnTo>
                <a:lnTo>
                  <a:pt x="164972" y="398779"/>
                </a:lnTo>
                <a:lnTo>
                  <a:pt x="161416" y="400049"/>
                </a:lnTo>
                <a:lnTo>
                  <a:pt x="159003" y="401319"/>
                </a:lnTo>
                <a:lnTo>
                  <a:pt x="157733" y="402589"/>
                </a:lnTo>
                <a:lnTo>
                  <a:pt x="154812" y="403859"/>
                </a:lnTo>
                <a:lnTo>
                  <a:pt x="173663" y="403859"/>
                </a:lnTo>
                <a:lnTo>
                  <a:pt x="178815" y="398779"/>
                </a:lnTo>
                <a:lnTo>
                  <a:pt x="172592" y="392429"/>
                </a:lnTo>
                <a:close/>
              </a:path>
              <a:path w="504825" h="452120">
                <a:moveTo>
                  <a:pt x="115569" y="285749"/>
                </a:moveTo>
                <a:lnTo>
                  <a:pt x="108965" y="292099"/>
                </a:lnTo>
                <a:lnTo>
                  <a:pt x="111887" y="295909"/>
                </a:lnTo>
                <a:lnTo>
                  <a:pt x="114172" y="299719"/>
                </a:lnTo>
                <a:lnTo>
                  <a:pt x="115824" y="303529"/>
                </a:lnTo>
                <a:lnTo>
                  <a:pt x="117601" y="307339"/>
                </a:lnTo>
                <a:lnTo>
                  <a:pt x="118617" y="309879"/>
                </a:lnTo>
                <a:lnTo>
                  <a:pt x="118617" y="312419"/>
                </a:lnTo>
                <a:lnTo>
                  <a:pt x="118871" y="316229"/>
                </a:lnTo>
                <a:lnTo>
                  <a:pt x="118237" y="320039"/>
                </a:lnTo>
                <a:lnTo>
                  <a:pt x="115188" y="326389"/>
                </a:lnTo>
                <a:lnTo>
                  <a:pt x="112267" y="330199"/>
                </a:lnTo>
                <a:lnTo>
                  <a:pt x="107950" y="334009"/>
                </a:lnTo>
                <a:lnTo>
                  <a:pt x="93599" y="349249"/>
                </a:lnTo>
                <a:lnTo>
                  <a:pt x="107234" y="349249"/>
                </a:lnTo>
                <a:lnTo>
                  <a:pt x="115062" y="341629"/>
                </a:lnTo>
                <a:lnTo>
                  <a:pt x="118871" y="337819"/>
                </a:lnTo>
                <a:lnTo>
                  <a:pt x="122554" y="335279"/>
                </a:lnTo>
                <a:lnTo>
                  <a:pt x="129412" y="331469"/>
                </a:lnTo>
                <a:lnTo>
                  <a:pt x="133095" y="330199"/>
                </a:lnTo>
                <a:lnTo>
                  <a:pt x="159564" y="330199"/>
                </a:lnTo>
                <a:lnTo>
                  <a:pt x="115569" y="285749"/>
                </a:lnTo>
                <a:close/>
              </a:path>
              <a:path w="504825" h="452120">
                <a:moveTo>
                  <a:pt x="159564" y="330199"/>
                </a:moveTo>
                <a:lnTo>
                  <a:pt x="133095" y="330199"/>
                </a:lnTo>
                <a:lnTo>
                  <a:pt x="139700" y="331469"/>
                </a:lnTo>
                <a:lnTo>
                  <a:pt x="143128" y="332739"/>
                </a:lnTo>
                <a:lnTo>
                  <a:pt x="151764" y="336549"/>
                </a:lnTo>
                <a:lnTo>
                  <a:pt x="155320" y="339089"/>
                </a:lnTo>
                <a:lnTo>
                  <a:pt x="158114" y="341629"/>
                </a:lnTo>
                <a:lnTo>
                  <a:pt x="164591" y="335279"/>
                </a:lnTo>
                <a:lnTo>
                  <a:pt x="159564" y="330199"/>
                </a:lnTo>
                <a:close/>
              </a:path>
              <a:path w="504825" h="452120">
                <a:moveTo>
                  <a:pt x="96517" y="231267"/>
                </a:moveTo>
                <a:lnTo>
                  <a:pt x="0" y="327659"/>
                </a:lnTo>
                <a:lnTo>
                  <a:pt x="6350" y="334009"/>
                </a:lnTo>
                <a:lnTo>
                  <a:pt x="8000" y="332739"/>
                </a:lnTo>
                <a:lnTo>
                  <a:pt x="10413" y="331469"/>
                </a:lnTo>
                <a:lnTo>
                  <a:pt x="17017" y="326389"/>
                </a:lnTo>
                <a:lnTo>
                  <a:pt x="19812" y="325119"/>
                </a:lnTo>
                <a:lnTo>
                  <a:pt x="25145" y="323849"/>
                </a:lnTo>
                <a:lnTo>
                  <a:pt x="68516" y="323849"/>
                </a:lnTo>
                <a:lnTo>
                  <a:pt x="43433" y="298449"/>
                </a:lnTo>
                <a:lnTo>
                  <a:pt x="67563" y="274319"/>
                </a:lnTo>
                <a:lnTo>
                  <a:pt x="73025" y="269239"/>
                </a:lnTo>
                <a:lnTo>
                  <a:pt x="75691" y="266699"/>
                </a:lnTo>
                <a:lnTo>
                  <a:pt x="77977" y="265429"/>
                </a:lnTo>
                <a:lnTo>
                  <a:pt x="80009" y="262889"/>
                </a:lnTo>
                <a:lnTo>
                  <a:pt x="84074" y="260349"/>
                </a:lnTo>
                <a:lnTo>
                  <a:pt x="90804" y="259079"/>
                </a:lnTo>
                <a:lnTo>
                  <a:pt x="126542" y="259079"/>
                </a:lnTo>
                <a:lnTo>
                  <a:pt x="105384" y="237489"/>
                </a:lnTo>
                <a:lnTo>
                  <a:pt x="102615" y="237489"/>
                </a:lnTo>
                <a:lnTo>
                  <a:pt x="96517" y="231267"/>
                </a:lnTo>
                <a:close/>
              </a:path>
              <a:path w="504825" h="452120">
                <a:moveTo>
                  <a:pt x="235775" y="229869"/>
                </a:moveTo>
                <a:lnTo>
                  <a:pt x="128777" y="229869"/>
                </a:lnTo>
                <a:lnTo>
                  <a:pt x="141467" y="233679"/>
                </a:lnTo>
                <a:lnTo>
                  <a:pt x="150716" y="236219"/>
                </a:lnTo>
                <a:lnTo>
                  <a:pt x="162954" y="240029"/>
                </a:lnTo>
                <a:lnTo>
                  <a:pt x="179742" y="243839"/>
                </a:lnTo>
                <a:lnTo>
                  <a:pt x="191974" y="247649"/>
                </a:lnTo>
                <a:lnTo>
                  <a:pt x="203453" y="251459"/>
                </a:lnTo>
                <a:lnTo>
                  <a:pt x="208025" y="252729"/>
                </a:lnTo>
                <a:lnTo>
                  <a:pt x="212216" y="255269"/>
                </a:lnTo>
                <a:lnTo>
                  <a:pt x="215772" y="256539"/>
                </a:lnTo>
                <a:lnTo>
                  <a:pt x="219455" y="257809"/>
                </a:lnTo>
                <a:lnTo>
                  <a:pt x="221741" y="259079"/>
                </a:lnTo>
                <a:lnTo>
                  <a:pt x="222630" y="259079"/>
                </a:lnTo>
                <a:lnTo>
                  <a:pt x="252983" y="289559"/>
                </a:lnTo>
                <a:lnTo>
                  <a:pt x="255269" y="292099"/>
                </a:lnTo>
                <a:lnTo>
                  <a:pt x="256666" y="294639"/>
                </a:lnTo>
                <a:lnTo>
                  <a:pt x="258190" y="298449"/>
                </a:lnTo>
                <a:lnTo>
                  <a:pt x="257937" y="300989"/>
                </a:lnTo>
                <a:lnTo>
                  <a:pt x="255904" y="306069"/>
                </a:lnTo>
                <a:lnTo>
                  <a:pt x="254000" y="308609"/>
                </a:lnTo>
                <a:lnTo>
                  <a:pt x="248157" y="316229"/>
                </a:lnTo>
                <a:lnTo>
                  <a:pt x="244347" y="320039"/>
                </a:lnTo>
                <a:lnTo>
                  <a:pt x="250570" y="326389"/>
                </a:lnTo>
                <a:lnTo>
                  <a:pt x="301371" y="275589"/>
                </a:lnTo>
                <a:lnTo>
                  <a:pt x="280034" y="275589"/>
                </a:lnTo>
                <a:lnTo>
                  <a:pt x="275208" y="273049"/>
                </a:lnTo>
                <a:lnTo>
                  <a:pt x="272922" y="271779"/>
                </a:lnTo>
                <a:lnTo>
                  <a:pt x="270890" y="270509"/>
                </a:lnTo>
                <a:lnTo>
                  <a:pt x="247014" y="246379"/>
                </a:lnTo>
                <a:lnTo>
                  <a:pt x="242696" y="242569"/>
                </a:lnTo>
                <a:lnTo>
                  <a:pt x="239775" y="238759"/>
                </a:lnTo>
                <a:lnTo>
                  <a:pt x="238125" y="234949"/>
                </a:lnTo>
                <a:lnTo>
                  <a:pt x="236600" y="232409"/>
                </a:lnTo>
                <a:lnTo>
                  <a:pt x="235775" y="229869"/>
                </a:lnTo>
                <a:close/>
              </a:path>
              <a:path w="504825" h="452120">
                <a:moveTo>
                  <a:pt x="302767" y="262889"/>
                </a:moveTo>
                <a:lnTo>
                  <a:pt x="300736" y="264159"/>
                </a:lnTo>
                <a:lnTo>
                  <a:pt x="297814" y="266699"/>
                </a:lnTo>
                <a:lnTo>
                  <a:pt x="290194" y="271779"/>
                </a:lnTo>
                <a:lnTo>
                  <a:pt x="287400" y="273049"/>
                </a:lnTo>
                <a:lnTo>
                  <a:pt x="285622" y="274319"/>
                </a:lnTo>
                <a:lnTo>
                  <a:pt x="282701" y="274319"/>
                </a:lnTo>
                <a:lnTo>
                  <a:pt x="280034" y="275589"/>
                </a:lnTo>
                <a:lnTo>
                  <a:pt x="301371" y="275589"/>
                </a:lnTo>
                <a:lnTo>
                  <a:pt x="308990" y="267969"/>
                </a:lnTo>
                <a:lnTo>
                  <a:pt x="302767" y="262889"/>
                </a:lnTo>
                <a:close/>
              </a:path>
              <a:path w="504825" h="452120">
                <a:moveTo>
                  <a:pt x="126542" y="259079"/>
                </a:moveTo>
                <a:lnTo>
                  <a:pt x="90804" y="259079"/>
                </a:lnTo>
                <a:lnTo>
                  <a:pt x="109092" y="262889"/>
                </a:lnTo>
                <a:lnTo>
                  <a:pt x="116586" y="264159"/>
                </a:lnTo>
                <a:lnTo>
                  <a:pt x="122427" y="267969"/>
                </a:lnTo>
                <a:lnTo>
                  <a:pt x="129031" y="261619"/>
                </a:lnTo>
                <a:lnTo>
                  <a:pt x="126542" y="259079"/>
                </a:lnTo>
                <a:close/>
              </a:path>
              <a:path w="504825" h="452120">
                <a:moveTo>
                  <a:pt x="97916" y="229869"/>
                </a:moveTo>
                <a:lnTo>
                  <a:pt x="96517" y="231267"/>
                </a:lnTo>
                <a:lnTo>
                  <a:pt x="102615" y="237489"/>
                </a:lnTo>
                <a:lnTo>
                  <a:pt x="104244" y="236326"/>
                </a:lnTo>
                <a:lnTo>
                  <a:pt x="97916" y="229869"/>
                </a:lnTo>
                <a:close/>
              </a:path>
              <a:path w="504825" h="452120">
                <a:moveTo>
                  <a:pt x="104244" y="236326"/>
                </a:moveTo>
                <a:lnTo>
                  <a:pt x="102615" y="237489"/>
                </a:lnTo>
                <a:lnTo>
                  <a:pt x="105384" y="237489"/>
                </a:lnTo>
                <a:lnTo>
                  <a:pt x="104244" y="236326"/>
                </a:lnTo>
                <a:close/>
              </a:path>
              <a:path w="504825" h="452120">
                <a:moveTo>
                  <a:pt x="115950" y="229869"/>
                </a:moveTo>
                <a:lnTo>
                  <a:pt x="97916" y="229869"/>
                </a:lnTo>
                <a:lnTo>
                  <a:pt x="104244" y="236326"/>
                </a:lnTo>
                <a:lnTo>
                  <a:pt x="106425" y="234949"/>
                </a:lnTo>
                <a:lnTo>
                  <a:pt x="113664" y="231139"/>
                </a:lnTo>
                <a:lnTo>
                  <a:pt x="115950" y="229869"/>
                </a:lnTo>
                <a:close/>
              </a:path>
              <a:path w="504825" h="452120">
                <a:moveTo>
                  <a:pt x="149605" y="179069"/>
                </a:moveTo>
                <a:lnTo>
                  <a:pt x="96392" y="231139"/>
                </a:lnTo>
                <a:lnTo>
                  <a:pt x="96517" y="231267"/>
                </a:lnTo>
                <a:lnTo>
                  <a:pt x="97916" y="229869"/>
                </a:lnTo>
                <a:lnTo>
                  <a:pt x="235775" y="229869"/>
                </a:lnTo>
                <a:lnTo>
                  <a:pt x="234950" y="227329"/>
                </a:lnTo>
                <a:lnTo>
                  <a:pt x="214643" y="227329"/>
                </a:lnTo>
                <a:lnTo>
                  <a:pt x="201957" y="223519"/>
                </a:lnTo>
                <a:lnTo>
                  <a:pt x="183514" y="218439"/>
                </a:lnTo>
                <a:lnTo>
                  <a:pt x="167512" y="213359"/>
                </a:lnTo>
                <a:lnTo>
                  <a:pt x="161925" y="212089"/>
                </a:lnTo>
                <a:lnTo>
                  <a:pt x="155828" y="209549"/>
                </a:lnTo>
                <a:lnTo>
                  <a:pt x="153162" y="209549"/>
                </a:lnTo>
                <a:lnTo>
                  <a:pt x="150875" y="208279"/>
                </a:lnTo>
                <a:lnTo>
                  <a:pt x="147319" y="207009"/>
                </a:lnTo>
                <a:lnTo>
                  <a:pt x="146050" y="207009"/>
                </a:lnTo>
                <a:lnTo>
                  <a:pt x="144906" y="205739"/>
                </a:lnTo>
                <a:lnTo>
                  <a:pt x="143763" y="205739"/>
                </a:lnTo>
                <a:lnTo>
                  <a:pt x="142366" y="204469"/>
                </a:lnTo>
                <a:lnTo>
                  <a:pt x="142620" y="201929"/>
                </a:lnTo>
                <a:lnTo>
                  <a:pt x="146176" y="195579"/>
                </a:lnTo>
                <a:lnTo>
                  <a:pt x="149987" y="190499"/>
                </a:lnTo>
                <a:lnTo>
                  <a:pt x="155828" y="184149"/>
                </a:lnTo>
                <a:lnTo>
                  <a:pt x="149605" y="179069"/>
                </a:lnTo>
                <a:close/>
              </a:path>
              <a:path w="504825" h="452120">
                <a:moveTo>
                  <a:pt x="324357" y="130809"/>
                </a:moveTo>
                <a:lnTo>
                  <a:pt x="289687" y="130809"/>
                </a:lnTo>
                <a:lnTo>
                  <a:pt x="351281" y="191769"/>
                </a:lnTo>
                <a:lnTo>
                  <a:pt x="353949" y="194309"/>
                </a:lnTo>
                <a:lnTo>
                  <a:pt x="355472" y="196849"/>
                </a:lnTo>
                <a:lnTo>
                  <a:pt x="355853" y="199389"/>
                </a:lnTo>
                <a:lnTo>
                  <a:pt x="356107" y="201929"/>
                </a:lnTo>
                <a:lnTo>
                  <a:pt x="355726" y="204469"/>
                </a:lnTo>
                <a:lnTo>
                  <a:pt x="354456" y="207009"/>
                </a:lnTo>
                <a:lnTo>
                  <a:pt x="353440" y="208279"/>
                </a:lnTo>
                <a:lnTo>
                  <a:pt x="351281" y="212089"/>
                </a:lnTo>
                <a:lnTo>
                  <a:pt x="344677" y="219709"/>
                </a:lnTo>
                <a:lnTo>
                  <a:pt x="342138" y="222249"/>
                </a:lnTo>
                <a:lnTo>
                  <a:pt x="340487" y="224789"/>
                </a:lnTo>
                <a:lnTo>
                  <a:pt x="346709" y="231139"/>
                </a:lnTo>
                <a:lnTo>
                  <a:pt x="398447" y="179069"/>
                </a:lnTo>
                <a:lnTo>
                  <a:pt x="376936" y="179069"/>
                </a:lnTo>
                <a:lnTo>
                  <a:pt x="371855" y="177799"/>
                </a:lnTo>
                <a:lnTo>
                  <a:pt x="369569" y="176529"/>
                </a:lnTo>
                <a:lnTo>
                  <a:pt x="367538" y="173989"/>
                </a:lnTo>
                <a:lnTo>
                  <a:pt x="324357" y="130809"/>
                </a:lnTo>
                <a:close/>
              </a:path>
              <a:path w="504825" h="452120">
                <a:moveTo>
                  <a:pt x="215772" y="149859"/>
                </a:moveTo>
                <a:lnTo>
                  <a:pt x="198754" y="149859"/>
                </a:lnTo>
                <a:lnTo>
                  <a:pt x="200405" y="151129"/>
                </a:lnTo>
                <a:lnTo>
                  <a:pt x="201816" y="152399"/>
                </a:lnTo>
                <a:lnTo>
                  <a:pt x="214527" y="199389"/>
                </a:lnTo>
                <a:lnTo>
                  <a:pt x="215442" y="213359"/>
                </a:lnTo>
                <a:lnTo>
                  <a:pt x="214643" y="227329"/>
                </a:lnTo>
                <a:lnTo>
                  <a:pt x="234950" y="227329"/>
                </a:lnTo>
                <a:lnTo>
                  <a:pt x="230643" y="212089"/>
                </a:lnTo>
                <a:lnTo>
                  <a:pt x="227455" y="200659"/>
                </a:lnTo>
                <a:lnTo>
                  <a:pt x="224255" y="187959"/>
                </a:lnTo>
                <a:lnTo>
                  <a:pt x="220839" y="175259"/>
                </a:lnTo>
                <a:lnTo>
                  <a:pt x="218088" y="162559"/>
                </a:lnTo>
                <a:lnTo>
                  <a:pt x="215772" y="149859"/>
                </a:lnTo>
                <a:close/>
              </a:path>
              <a:path w="504825" h="452120">
                <a:moveTo>
                  <a:pt x="399668" y="165099"/>
                </a:moveTo>
                <a:lnTo>
                  <a:pt x="398017" y="166369"/>
                </a:lnTo>
                <a:lnTo>
                  <a:pt x="395096" y="168909"/>
                </a:lnTo>
                <a:lnTo>
                  <a:pt x="391159" y="172719"/>
                </a:lnTo>
                <a:lnTo>
                  <a:pt x="387095" y="175259"/>
                </a:lnTo>
                <a:lnTo>
                  <a:pt x="384047" y="176529"/>
                </a:lnTo>
                <a:lnTo>
                  <a:pt x="381888" y="177799"/>
                </a:lnTo>
                <a:lnTo>
                  <a:pt x="379475" y="179069"/>
                </a:lnTo>
                <a:lnTo>
                  <a:pt x="398447" y="179069"/>
                </a:lnTo>
                <a:lnTo>
                  <a:pt x="406018" y="171449"/>
                </a:lnTo>
                <a:lnTo>
                  <a:pt x="399668" y="165099"/>
                </a:lnTo>
                <a:close/>
              </a:path>
              <a:path w="504825" h="452120">
                <a:moveTo>
                  <a:pt x="215772" y="111759"/>
                </a:moveTo>
                <a:lnTo>
                  <a:pt x="172338" y="156209"/>
                </a:lnTo>
                <a:lnTo>
                  <a:pt x="178562" y="162559"/>
                </a:lnTo>
                <a:lnTo>
                  <a:pt x="180466" y="160019"/>
                </a:lnTo>
                <a:lnTo>
                  <a:pt x="182499" y="158749"/>
                </a:lnTo>
                <a:lnTo>
                  <a:pt x="186816" y="154939"/>
                </a:lnTo>
                <a:lnTo>
                  <a:pt x="188975" y="153669"/>
                </a:lnTo>
                <a:lnTo>
                  <a:pt x="193166" y="151129"/>
                </a:lnTo>
                <a:lnTo>
                  <a:pt x="195199" y="149859"/>
                </a:lnTo>
                <a:lnTo>
                  <a:pt x="215772" y="149859"/>
                </a:lnTo>
                <a:lnTo>
                  <a:pt x="214883" y="144779"/>
                </a:lnTo>
                <a:lnTo>
                  <a:pt x="214502" y="140969"/>
                </a:lnTo>
                <a:lnTo>
                  <a:pt x="214502" y="137159"/>
                </a:lnTo>
                <a:lnTo>
                  <a:pt x="215011" y="134619"/>
                </a:lnTo>
                <a:lnTo>
                  <a:pt x="215900" y="130809"/>
                </a:lnTo>
                <a:lnTo>
                  <a:pt x="216153" y="129539"/>
                </a:lnTo>
                <a:lnTo>
                  <a:pt x="217042" y="126999"/>
                </a:lnTo>
                <a:lnTo>
                  <a:pt x="219837" y="121919"/>
                </a:lnTo>
                <a:lnTo>
                  <a:pt x="220979" y="119379"/>
                </a:lnTo>
                <a:lnTo>
                  <a:pt x="221995" y="118109"/>
                </a:lnTo>
                <a:lnTo>
                  <a:pt x="215772" y="111759"/>
                </a:lnTo>
                <a:close/>
              </a:path>
              <a:path w="504825" h="452120">
                <a:moveTo>
                  <a:pt x="439007" y="17779"/>
                </a:moveTo>
                <a:lnTo>
                  <a:pt x="397001" y="17779"/>
                </a:lnTo>
                <a:lnTo>
                  <a:pt x="404367" y="21589"/>
                </a:lnTo>
                <a:lnTo>
                  <a:pt x="411606" y="27939"/>
                </a:lnTo>
                <a:lnTo>
                  <a:pt x="425576" y="52069"/>
                </a:lnTo>
                <a:lnTo>
                  <a:pt x="426338" y="55879"/>
                </a:lnTo>
                <a:lnTo>
                  <a:pt x="426338" y="60959"/>
                </a:lnTo>
                <a:lnTo>
                  <a:pt x="425068" y="69849"/>
                </a:lnTo>
                <a:lnTo>
                  <a:pt x="423671" y="74929"/>
                </a:lnTo>
                <a:lnTo>
                  <a:pt x="421513" y="82549"/>
                </a:lnTo>
                <a:lnTo>
                  <a:pt x="419607" y="88899"/>
                </a:lnTo>
                <a:lnTo>
                  <a:pt x="417956" y="93979"/>
                </a:lnTo>
                <a:lnTo>
                  <a:pt x="415163" y="105409"/>
                </a:lnTo>
                <a:lnTo>
                  <a:pt x="409913" y="140969"/>
                </a:lnTo>
                <a:lnTo>
                  <a:pt x="410082" y="143509"/>
                </a:lnTo>
                <a:lnTo>
                  <a:pt x="422147" y="154939"/>
                </a:lnTo>
                <a:lnTo>
                  <a:pt x="453008" y="124459"/>
                </a:lnTo>
                <a:lnTo>
                  <a:pt x="421258" y="124459"/>
                </a:lnTo>
                <a:lnTo>
                  <a:pt x="421766" y="119379"/>
                </a:lnTo>
                <a:lnTo>
                  <a:pt x="433912" y="80009"/>
                </a:lnTo>
                <a:lnTo>
                  <a:pt x="438732" y="67309"/>
                </a:lnTo>
                <a:lnTo>
                  <a:pt x="442087" y="57149"/>
                </a:lnTo>
                <a:lnTo>
                  <a:pt x="444118" y="50799"/>
                </a:lnTo>
                <a:lnTo>
                  <a:pt x="445134" y="44449"/>
                </a:lnTo>
                <a:lnTo>
                  <a:pt x="445388" y="33019"/>
                </a:lnTo>
                <a:lnTo>
                  <a:pt x="444372" y="27939"/>
                </a:lnTo>
                <a:lnTo>
                  <a:pt x="439800" y="19049"/>
                </a:lnTo>
                <a:lnTo>
                  <a:pt x="439007" y="17779"/>
                </a:lnTo>
                <a:close/>
              </a:path>
              <a:path w="504825" h="452120">
                <a:moveTo>
                  <a:pt x="289178" y="93979"/>
                </a:moveTo>
                <a:lnTo>
                  <a:pt x="281939" y="101599"/>
                </a:lnTo>
                <a:lnTo>
                  <a:pt x="282447" y="106679"/>
                </a:lnTo>
                <a:lnTo>
                  <a:pt x="281304" y="111759"/>
                </a:lnTo>
                <a:lnTo>
                  <a:pt x="275970" y="126999"/>
                </a:lnTo>
                <a:lnTo>
                  <a:pt x="271525" y="133349"/>
                </a:lnTo>
                <a:lnTo>
                  <a:pt x="265175" y="139699"/>
                </a:lnTo>
                <a:lnTo>
                  <a:pt x="260350" y="144779"/>
                </a:lnTo>
                <a:lnTo>
                  <a:pt x="267715" y="152399"/>
                </a:lnTo>
                <a:lnTo>
                  <a:pt x="289687" y="130809"/>
                </a:lnTo>
                <a:lnTo>
                  <a:pt x="324357" y="130809"/>
                </a:lnTo>
                <a:lnTo>
                  <a:pt x="315467" y="121919"/>
                </a:lnTo>
                <a:lnTo>
                  <a:pt x="311403" y="118109"/>
                </a:lnTo>
                <a:lnTo>
                  <a:pt x="306958" y="113029"/>
                </a:lnTo>
                <a:lnTo>
                  <a:pt x="297052" y="102869"/>
                </a:lnTo>
                <a:lnTo>
                  <a:pt x="292862" y="97789"/>
                </a:lnTo>
                <a:lnTo>
                  <a:pt x="289178" y="93979"/>
                </a:lnTo>
                <a:close/>
              </a:path>
              <a:path w="504825" h="452120">
                <a:moveTo>
                  <a:pt x="488822" y="57149"/>
                </a:moveTo>
                <a:lnTo>
                  <a:pt x="421258" y="124459"/>
                </a:lnTo>
                <a:lnTo>
                  <a:pt x="453008" y="124459"/>
                </a:lnTo>
                <a:lnTo>
                  <a:pt x="504443" y="73659"/>
                </a:lnTo>
                <a:lnTo>
                  <a:pt x="488822" y="57149"/>
                </a:lnTo>
                <a:close/>
              </a:path>
              <a:path w="504825" h="452120">
                <a:moveTo>
                  <a:pt x="410888" y="0"/>
                </a:moveTo>
                <a:lnTo>
                  <a:pt x="396782" y="0"/>
                </a:lnTo>
                <a:lnTo>
                  <a:pt x="385617" y="3809"/>
                </a:lnTo>
                <a:lnTo>
                  <a:pt x="353821" y="31749"/>
                </a:lnTo>
                <a:lnTo>
                  <a:pt x="345186" y="55879"/>
                </a:lnTo>
                <a:lnTo>
                  <a:pt x="344550" y="62229"/>
                </a:lnTo>
                <a:lnTo>
                  <a:pt x="360171" y="90169"/>
                </a:lnTo>
                <a:lnTo>
                  <a:pt x="367411" y="90169"/>
                </a:lnTo>
                <a:lnTo>
                  <a:pt x="379349" y="72389"/>
                </a:lnTo>
                <a:lnTo>
                  <a:pt x="378332" y="68579"/>
                </a:lnTo>
                <a:lnTo>
                  <a:pt x="376046" y="67309"/>
                </a:lnTo>
                <a:lnTo>
                  <a:pt x="373633" y="64769"/>
                </a:lnTo>
                <a:lnTo>
                  <a:pt x="370839" y="62229"/>
                </a:lnTo>
                <a:lnTo>
                  <a:pt x="367664" y="60959"/>
                </a:lnTo>
                <a:lnTo>
                  <a:pt x="359409" y="54609"/>
                </a:lnTo>
                <a:lnTo>
                  <a:pt x="358393" y="50799"/>
                </a:lnTo>
                <a:lnTo>
                  <a:pt x="358901" y="45719"/>
                </a:lnTo>
                <a:lnTo>
                  <a:pt x="362712" y="36829"/>
                </a:lnTo>
                <a:lnTo>
                  <a:pt x="365632" y="31749"/>
                </a:lnTo>
                <a:lnTo>
                  <a:pt x="369442" y="27939"/>
                </a:lnTo>
                <a:lnTo>
                  <a:pt x="375538" y="21589"/>
                </a:lnTo>
                <a:lnTo>
                  <a:pt x="382269" y="19049"/>
                </a:lnTo>
                <a:lnTo>
                  <a:pt x="397001" y="17779"/>
                </a:lnTo>
                <a:lnTo>
                  <a:pt x="439007" y="17779"/>
                </a:lnTo>
                <a:lnTo>
                  <a:pt x="436625" y="13969"/>
                </a:lnTo>
                <a:lnTo>
                  <a:pt x="432011" y="10159"/>
                </a:lnTo>
                <a:lnTo>
                  <a:pt x="422379" y="2539"/>
                </a:lnTo>
                <a:lnTo>
                  <a:pt x="410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105019" y="5803722"/>
            <a:ext cx="511175" cy="452120"/>
          </a:xfrm>
          <a:custGeom>
            <a:avLst/>
            <a:gdLst/>
            <a:ahLst/>
            <a:cxnLst/>
            <a:rect l="l" t="t" r="r" b="b"/>
            <a:pathLst>
              <a:path w="511175" h="452120">
                <a:moveTo>
                  <a:pt x="68452" y="323850"/>
                </a:moveTo>
                <a:lnTo>
                  <a:pt x="27558" y="323850"/>
                </a:lnTo>
                <a:lnTo>
                  <a:pt x="31876" y="325120"/>
                </a:lnTo>
                <a:lnTo>
                  <a:pt x="33908" y="326390"/>
                </a:lnTo>
                <a:lnTo>
                  <a:pt x="35813" y="328930"/>
                </a:lnTo>
                <a:lnTo>
                  <a:pt x="125856" y="417830"/>
                </a:lnTo>
                <a:lnTo>
                  <a:pt x="127888" y="420370"/>
                </a:lnTo>
                <a:lnTo>
                  <a:pt x="129285" y="422910"/>
                </a:lnTo>
                <a:lnTo>
                  <a:pt x="130047" y="425450"/>
                </a:lnTo>
                <a:lnTo>
                  <a:pt x="130682" y="426720"/>
                </a:lnTo>
                <a:lnTo>
                  <a:pt x="130555" y="429260"/>
                </a:lnTo>
                <a:lnTo>
                  <a:pt x="129539" y="431800"/>
                </a:lnTo>
                <a:lnTo>
                  <a:pt x="129158" y="433070"/>
                </a:lnTo>
                <a:lnTo>
                  <a:pt x="127507" y="435610"/>
                </a:lnTo>
                <a:lnTo>
                  <a:pt x="122173" y="441960"/>
                </a:lnTo>
                <a:lnTo>
                  <a:pt x="120014" y="444500"/>
                </a:lnTo>
                <a:lnTo>
                  <a:pt x="118363" y="447040"/>
                </a:lnTo>
                <a:lnTo>
                  <a:pt x="124713" y="452120"/>
                </a:lnTo>
                <a:lnTo>
                  <a:pt x="173548" y="403860"/>
                </a:lnTo>
                <a:lnTo>
                  <a:pt x="152145" y="403860"/>
                </a:lnTo>
                <a:lnTo>
                  <a:pt x="147573" y="402590"/>
                </a:lnTo>
                <a:lnTo>
                  <a:pt x="145541" y="400050"/>
                </a:lnTo>
                <a:lnTo>
                  <a:pt x="143509" y="398780"/>
                </a:lnTo>
                <a:lnTo>
                  <a:pt x="100710" y="355600"/>
                </a:lnTo>
                <a:lnTo>
                  <a:pt x="107234" y="349250"/>
                </a:lnTo>
                <a:lnTo>
                  <a:pt x="93471" y="349250"/>
                </a:lnTo>
                <a:lnTo>
                  <a:pt x="68452" y="323850"/>
                </a:lnTo>
                <a:close/>
              </a:path>
              <a:path w="511175" h="452120">
                <a:moveTo>
                  <a:pt x="172465" y="392430"/>
                </a:moveTo>
                <a:lnTo>
                  <a:pt x="170941" y="393700"/>
                </a:lnTo>
                <a:lnTo>
                  <a:pt x="168275" y="396240"/>
                </a:lnTo>
                <a:lnTo>
                  <a:pt x="164845" y="398780"/>
                </a:lnTo>
                <a:lnTo>
                  <a:pt x="161289" y="400050"/>
                </a:lnTo>
                <a:lnTo>
                  <a:pt x="158876" y="401320"/>
                </a:lnTo>
                <a:lnTo>
                  <a:pt x="157606" y="402590"/>
                </a:lnTo>
                <a:lnTo>
                  <a:pt x="154685" y="403860"/>
                </a:lnTo>
                <a:lnTo>
                  <a:pt x="173548" y="403860"/>
                </a:lnTo>
                <a:lnTo>
                  <a:pt x="178688" y="398780"/>
                </a:lnTo>
                <a:lnTo>
                  <a:pt x="172465" y="392430"/>
                </a:lnTo>
                <a:close/>
              </a:path>
              <a:path w="511175" h="452120">
                <a:moveTo>
                  <a:pt x="115569" y="285750"/>
                </a:moveTo>
                <a:lnTo>
                  <a:pt x="108965" y="292100"/>
                </a:lnTo>
                <a:lnTo>
                  <a:pt x="111759" y="295910"/>
                </a:lnTo>
                <a:lnTo>
                  <a:pt x="114045" y="299720"/>
                </a:lnTo>
                <a:lnTo>
                  <a:pt x="115823" y="303530"/>
                </a:lnTo>
                <a:lnTo>
                  <a:pt x="117475" y="307340"/>
                </a:lnTo>
                <a:lnTo>
                  <a:pt x="118490" y="309880"/>
                </a:lnTo>
                <a:lnTo>
                  <a:pt x="118744" y="316230"/>
                </a:lnTo>
                <a:lnTo>
                  <a:pt x="118109" y="320040"/>
                </a:lnTo>
                <a:lnTo>
                  <a:pt x="115061" y="326390"/>
                </a:lnTo>
                <a:lnTo>
                  <a:pt x="112140" y="330200"/>
                </a:lnTo>
                <a:lnTo>
                  <a:pt x="93471" y="349250"/>
                </a:lnTo>
                <a:lnTo>
                  <a:pt x="107234" y="349250"/>
                </a:lnTo>
                <a:lnTo>
                  <a:pt x="115061" y="341630"/>
                </a:lnTo>
                <a:lnTo>
                  <a:pt x="118744" y="337820"/>
                </a:lnTo>
                <a:lnTo>
                  <a:pt x="122427" y="335280"/>
                </a:lnTo>
                <a:lnTo>
                  <a:pt x="129285" y="331470"/>
                </a:lnTo>
                <a:lnTo>
                  <a:pt x="132968" y="330200"/>
                </a:lnTo>
                <a:lnTo>
                  <a:pt x="159564" y="330200"/>
                </a:lnTo>
                <a:lnTo>
                  <a:pt x="115569" y="285750"/>
                </a:lnTo>
                <a:close/>
              </a:path>
              <a:path w="511175" h="452120">
                <a:moveTo>
                  <a:pt x="159564" y="330200"/>
                </a:moveTo>
                <a:lnTo>
                  <a:pt x="132968" y="330200"/>
                </a:lnTo>
                <a:lnTo>
                  <a:pt x="139572" y="331470"/>
                </a:lnTo>
                <a:lnTo>
                  <a:pt x="143001" y="332740"/>
                </a:lnTo>
                <a:lnTo>
                  <a:pt x="151637" y="336550"/>
                </a:lnTo>
                <a:lnTo>
                  <a:pt x="155193" y="339090"/>
                </a:lnTo>
                <a:lnTo>
                  <a:pt x="157987" y="341630"/>
                </a:lnTo>
                <a:lnTo>
                  <a:pt x="164591" y="335280"/>
                </a:lnTo>
                <a:lnTo>
                  <a:pt x="159564" y="330200"/>
                </a:lnTo>
                <a:close/>
              </a:path>
              <a:path w="511175" h="452120">
                <a:moveTo>
                  <a:pt x="96391" y="231268"/>
                </a:moveTo>
                <a:lnTo>
                  <a:pt x="0" y="327660"/>
                </a:lnTo>
                <a:lnTo>
                  <a:pt x="6222" y="334010"/>
                </a:lnTo>
                <a:lnTo>
                  <a:pt x="7873" y="332740"/>
                </a:lnTo>
                <a:lnTo>
                  <a:pt x="10413" y="331470"/>
                </a:lnTo>
                <a:lnTo>
                  <a:pt x="13588" y="328930"/>
                </a:lnTo>
                <a:lnTo>
                  <a:pt x="16890" y="326390"/>
                </a:lnTo>
                <a:lnTo>
                  <a:pt x="19684" y="325120"/>
                </a:lnTo>
                <a:lnTo>
                  <a:pt x="25018" y="323850"/>
                </a:lnTo>
                <a:lnTo>
                  <a:pt x="68452" y="323850"/>
                </a:lnTo>
                <a:lnTo>
                  <a:pt x="43433" y="298450"/>
                </a:lnTo>
                <a:lnTo>
                  <a:pt x="64261" y="278130"/>
                </a:lnTo>
                <a:lnTo>
                  <a:pt x="67436" y="274320"/>
                </a:lnTo>
                <a:lnTo>
                  <a:pt x="72897" y="269240"/>
                </a:lnTo>
                <a:lnTo>
                  <a:pt x="75564" y="266700"/>
                </a:lnTo>
                <a:lnTo>
                  <a:pt x="77850" y="265430"/>
                </a:lnTo>
                <a:lnTo>
                  <a:pt x="79882" y="262890"/>
                </a:lnTo>
                <a:lnTo>
                  <a:pt x="84073" y="260350"/>
                </a:lnTo>
                <a:lnTo>
                  <a:pt x="90677" y="259080"/>
                </a:lnTo>
                <a:lnTo>
                  <a:pt x="126415" y="259080"/>
                </a:lnTo>
                <a:lnTo>
                  <a:pt x="105257" y="237490"/>
                </a:lnTo>
                <a:lnTo>
                  <a:pt x="102488" y="237490"/>
                </a:lnTo>
                <a:lnTo>
                  <a:pt x="96391" y="231268"/>
                </a:lnTo>
                <a:close/>
              </a:path>
              <a:path w="511175" h="452120">
                <a:moveTo>
                  <a:pt x="235648" y="229870"/>
                </a:moveTo>
                <a:lnTo>
                  <a:pt x="128650" y="229870"/>
                </a:lnTo>
                <a:lnTo>
                  <a:pt x="141360" y="233680"/>
                </a:lnTo>
                <a:lnTo>
                  <a:pt x="150558" y="236220"/>
                </a:lnTo>
                <a:lnTo>
                  <a:pt x="162792" y="240030"/>
                </a:lnTo>
                <a:lnTo>
                  <a:pt x="179618" y="243840"/>
                </a:lnTo>
                <a:lnTo>
                  <a:pt x="191848" y="247650"/>
                </a:lnTo>
                <a:lnTo>
                  <a:pt x="203326" y="251460"/>
                </a:lnTo>
                <a:lnTo>
                  <a:pt x="207898" y="252730"/>
                </a:lnTo>
                <a:lnTo>
                  <a:pt x="212089" y="254000"/>
                </a:lnTo>
                <a:lnTo>
                  <a:pt x="215772" y="256540"/>
                </a:lnTo>
                <a:lnTo>
                  <a:pt x="219328" y="257810"/>
                </a:lnTo>
                <a:lnTo>
                  <a:pt x="221614" y="259080"/>
                </a:lnTo>
                <a:lnTo>
                  <a:pt x="222630" y="259080"/>
                </a:lnTo>
                <a:lnTo>
                  <a:pt x="252856" y="289560"/>
                </a:lnTo>
                <a:lnTo>
                  <a:pt x="255142" y="292100"/>
                </a:lnTo>
                <a:lnTo>
                  <a:pt x="256539" y="294640"/>
                </a:lnTo>
                <a:lnTo>
                  <a:pt x="258063" y="298450"/>
                </a:lnTo>
                <a:lnTo>
                  <a:pt x="257809" y="300990"/>
                </a:lnTo>
                <a:lnTo>
                  <a:pt x="255777" y="306070"/>
                </a:lnTo>
                <a:lnTo>
                  <a:pt x="254000" y="308610"/>
                </a:lnTo>
                <a:lnTo>
                  <a:pt x="250951" y="312420"/>
                </a:lnTo>
                <a:lnTo>
                  <a:pt x="248030" y="316230"/>
                </a:lnTo>
                <a:lnTo>
                  <a:pt x="245744" y="318770"/>
                </a:lnTo>
                <a:lnTo>
                  <a:pt x="244220" y="320040"/>
                </a:lnTo>
                <a:lnTo>
                  <a:pt x="250570" y="326390"/>
                </a:lnTo>
                <a:lnTo>
                  <a:pt x="301260" y="275590"/>
                </a:lnTo>
                <a:lnTo>
                  <a:pt x="279907" y="275590"/>
                </a:lnTo>
                <a:lnTo>
                  <a:pt x="275081" y="273050"/>
                </a:lnTo>
                <a:lnTo>
                  <a:pt x="272795" y="271780"/>
                </a:lnTo>
                <a:lnTo>
                  <a:pt x="270763" y="270510"/>
                </a:lnTo>
                <a:lnTo>
                  <a:pt x="246887" y="246380"/>
                </a:lnTo>
                <a:lnTo>
                  <a:pt x="242569" y="242570"/>
                </a:lnTo>
                <a:lnTo>
                  <a:pt x="239648" y="238760"/>
                </a:lnTo>
                <a:lnTo>
                  <a:pt x="237997" y="234950"/>
                </a:lnTo>
                <a:lnTo>
                  <a:pt x="236473" y="232410"/>
                </a:lnTo>
                <a:lnTo>
                  <a:pt x="235648" y="229870"/>
                </a:lnTo>
                <a:close/>
              </a:path>
              <a:path w="511175" h="452120">
                <a:moveTo>
                  <a:pt x="302640" y="262890"/>
                </a:moveTo>
                <a:lnTo>
                  <a:pt x="300608" y="264160"/>
                </a:lnTo>
                <a:lnTo>
                  <a:pt x="297688" y="266700"/>
                </a:lnTo>
                <a:lnTo>
                  <a:pt x="290067" y="271780"/>
                </a:lnTo>
                <a:lnTo>
                  <a:pt x="287273" y="273050"/>
                </a:lnTo>
                <a:lnTo>
                  <a:pt x="285622" y="274320"/>
                </a:lnTo>
                <a:lnTo>
                  <a:pt x="282575" y="274320"/>
                </a:lnTo>
                <a:lnTo>
                  <a:pt x="279907" y="275590"/>
                </a:lnTo>
                <a:lnTo>
                  <a:pt x="301260" y="275590"/>
                </a:lnTo>
                <a:lnTo>
                  <a:pt x="308863" y="267970"/>
                </a:lnTo>
                <a:lnTo>
                  <a:pt x="302640" y="262890"/>
                </a:lnTo>
                <a:close/>
              </a:path>
              <a:path w="511175" h="452120">
                <a:moveTo>
                  <a:pt x="126415" y="259080"/>
                </a:moveTo>
                <a:lnTo>
                  <a:pt x="90677" y="259080"/>
                </a:lnTo>
                <a:lnTo>
                  <a:pt x="108965" y="261620"/>
                </a:lnTo>
                <a:lnTo>
                  <a:pt x="116458" y="264160"/>
                </a:lnTo>
                <a:lnTo>
                  <a:pt x="122427" y="267970"/>
                </a:lnTo>
                <a:lnTo>
                  <a:pt x="128904" y="261620"/>
                </a:lnTo>
                <a:lnTo>
                  <a:pt x="126415" y="259080"/>
                </a:lnTo>
                <a:close/>
              </a:path>
              <a:path w="511175" h="452120">
                <a:moveTo>
                  <a:pt x="97789" y="229870"/>
                </a:moveTo>
                <a:lnTo>
                  <a:pt x="96391" y="231268"/>
                </a:lnTo>
                <a:lnTo>
                  <a:pt x="102488" y="237490"/>
                </a:lnTo>
                <a:lnTo>
                  <a:pt x="104117" y="236326"/>
                </a:lnTo>
                <a:lnTo>
                  <a:pt x="97789" y="229870"/>
                </a:lnTo>
                <a:close/>
              </a:path>
              <a:path w="511175" h="452120">
                <a:moveTo>
                  <a:pt x="104117" y="236326"/>
                </a:moveTo>
                <a:lnTo>
                  <a:pt x="102488" y="237490"/>
                </a:lnTo>
                <a:lnTo>
                  <a:pt x="105257" y="237490"/>
                </a:lnTo>
                <a:lnTo>
                  <a:pt x="104117" y="236326"/>
                </a:lnTo>
                <a:close/>
              </a:path>
              <a:path w="511175" h="452120">
                <a:moveTo>
                  <a:pt x="115823" y="229870"/>
                </a:moveTo>
                <a:lnTo>
                  <a:pt x="97789" y="229870"/>
                </a:lnTo>
                <a:lnTo>
                  <a:pt x="104117" y="236326"/>
                </a:lnTo>
                <a:lnTo>
                  <a:pt x="106298" y="234950"/>
                </a:lnTo>
                <a:lnTo>
                  <a:pt x="113537" y="231140"/>
                </a:lnTo>
                <a:lnTo>
                  <a:pt x="115823" y="229870"/>
                </a:lnTo>
                <a:close/>
              </a:path>
              <a:path w="511175" h="452120">
                <a:moveTo>
                  <a:pt x="149478" y="179070"/>
                </a:moveTo>
                <a:lnTo>
                  <a:pt x="96265" y="231140"/>
                </a:lnTo>
                <a:lnTo>
                  <a:pt x="96391" y="231268"/>
                </a:lnTo>
                <a:lnTo>
                  <a:pt x="97789" y="229870"/>
                </a:lnTo>
                <a:lnTo>
                  <a:pt x="235648" y="229870"/>
                </a:lnTo>
                <a:lnTo>
                  <a:pt x="234822" y="227330"/>
                </a:lnTo>
                <a:lnTo>
                  <a:pt x="214531" y="227330"/>
                </a:lnTo>
                <a:lnTo>
                  <a:pt x="191388" y="220980"/>
                </a:lnTo>
                <a:lnTo>
                  <a:pt x="167385" y="213360"/>
                </a:lnTo>
                <a:lnTo>
                  <a:pt x="161797" y="212090"/>
                </a:lnTo>
                <a:lnTo>
                  <a:pt x="155701" y="209550"/>
                </a:lnTo>
                <a:lnTo>
                  <a:pt x="153034" y="209550"/>
                </a:lnTo>
                <a:lnTo>
                  <a:pt x="150748" y="208280"/>
                </a:lnTo>
                <a:lnTo>
                  <a:pt x="147192" y="207010"/>
                </a:lnTo>
                <a:lnTo>
                  <a:pt x="145922" y="207010"/>
                </a:lnTo>
                <a:lnTo>
                  <a:pt x="144779" y="205740"/>
                </a:lnTo>
                <a:lnTo>
                  <a:pt x="143636" y="205740"/>
                </a:lnTo>
                <a:lnTo>
                  <a:pt x="142366" y="204470"/>
                </a:lnTo>
                <a:lnTo>
                  <a:pt x="142620" y="201930"/>
                </a:lnTo>
                <a:lnTo>
                  <a:pt x="144271" y="198120"/>
                </a:lnTo>
                <a:lnTo>
                  <a:pt x="146050" y="195580"/>
                </a:lnTo>
                <a:lnTo>
                  <a:pt x="149859" y="190500"/>
                </a:lnTo>
                <a:lnTo>
                  <a:pt x="155701" y="184150"/>
                </a:lnTo>
                <a:lnTo>
                  <a:pt x="149478" y="179070"/>
                </a:lnTo>
                <a:close/>
              </a:path>
              <a:path w="511175" h="452120">
                <a:moveTo>
                  <a:pt x="324230" y="130810"/>
                </a:moveTo>
                <a:lnTo>
                  <a:pt x="289559" y="130810"/>
                </a:lnTo>
                <a:lnTo>
                  <a:pt x="351154" y="191770"/>
                </a:lnTo>
                <a:lnTo>
                  <a:pt x="353821" y="194310"/>
                </a:lnTo>
                <a:lnTo>
                  <a:pt x="355345" y="196850"/>
                </a:lnTo>
                <a:lnTo>
                  <a:pt x="356107" y="201930"/>
                </a:lnTo>
                <a:lnTo>
                  <a:pt x="355600" y="204470"/>
                </a:lnTo>
                <a:lnTo>
                  <a:pt x="354329" y="207010"/>
                </a:lnTo>
                <a:lnTo>
                  <a:pt x="353440" y="208280"/>
                </a:lnTo>
                <a:lnTo>
                  <a:pt x="351154" y="212090"/>
                </a:lnTo>
                <a:lnTo>
                  <a:pt x="344550" y="219710"/>
                </a:lnTo>
                <a:lnTo>
                  <a:pt x="342010" y="222250"/>
                </a:lnTo>
                <a:lnTo>
                  <a:pt x="340359" y="224790"/>
                </a:lnTo>
                <a:lnTo>
                  <a:pt x="346582" y="231140"/>
                </a:lnTo>
                <a:lnTo>
                  <a:pt x="398320" y="179070"/>
                </a:lnTo>
                <a:lnTo>
                  <a:pt x="376808" y="179070"/>
                </a:lnTo>
                <a:lnTo>
                  <a:pt x="374268" y="177800"/>
                </a:lnTo>
                <a:lnTo>
                  <a:pt x="371855" y="177800"/>
                </a:lnTo>
                <a:lnTo>
                  <a:pt x="369569" y="176530"/>
                </a:lnTo>
                <a:lnTo>
                  <a:pt x="367410" y="173990"/>
                </a:lnTo>
                <a:lnTo>
                  <a:pt x="324230" y="130810"/>
                </a:lnTo>
                <a:close/>
              </a:path>
              <a:path w="511175" h="452120">
                <a:moveTo>
                  <a:pt x="215645" y="149860"/>
                </a:moveTo>
                <a:lnTo>
                  <a:pt x="198754" y="149860"/>
                </a:lnTo>
                <a:lnTo>
                  <a:pt x="201807" y="152400"/>
                </a:lnTo>
                <a:lnTo>
                  <a:pt x="204973" y="160020"/>
                </a:lnTo>
                <a:lnTo>
                  <a:pt x="209984" y="176530"/>
                </a:lnTo>
                <a:lnTo>
                  <a:pt x="212454" y="187960"/>
                </a:lnTo>
                <a:lnTo>
                  <a:pt x="214467" y="199390"/>
                </a:lnTo>
                <a:lnTo>
                  <a:pt x="215376" y="213360"/>
                </a:lnTo>
                <a:lnTo>
                  <a:pt x="214531" y="227330"/>
                </a:lnTo>
                <a:lnTo>
                  <a:pt x="234822" y="227330"/>
                </a:lnTo>
                <a:lnTo>
                  <a:pt x="227334" y="200660"/>
                </a:lnTo>
                <a:lnTo>
                  <a:pt x="224155" y="187960"/>
                </a:lnTo>
                <a:lnTo>
                  <a:pt x="220781" y="175260"/>
                </a:lnTo>
                <a:lnTo>
                  <a:pt x="218022" y="162560"/>
                </a:lnTo>
                <a:lnTo>
                  <a:pt x="215645" y="149860"/>
                </a:lnTo>
                <a:close/>
              </a:path>
              <a:path w="511175" h="452120">
                <a:moveTo>
                  <a:pt x="399668" y="165100"/>
                </a:moveTo>
                <a:lnTo>
                  <a:pt x="397890" y="166370"/>
                </a:lnTo>
                <a:lnTo>
                  <a:pt x="394969" y="168910"/>
                </a:lnTo>
                <a:lnTo>
                  <a:pt x="387095" y="175260"/>
                </a:lnTo>
                <a:lnTo>
                  <a:pt x="383920" y="176530"/>
                </a:lnTo>
                <a:lnTo>
                  <a:pt x="381761" y="177800"/>
                </a:lnTo>
                <a:lnTo>
                  <a:pt x="379348" y="179070"/>
                </a:lnTo>
                <a:lnTo>
                  <a:pt x="398320" y="179070"/>
                </a:lnTo>
                <a:lnTo>
                  <a:pt x="405891" y="171450"/>
                </a:lnTo>
                <a:lnTo>
                  <a:pt x="399668" y="165100"/>
                </a:lnTo>
                <a:close/>
              </a:path>
              <a:path w="511175" h="452120">
                <a:moveTo>
                  <a:pt x="436752" y="140970"/>
                </a:moveTo>
                <a:lnTo>
                  <a:pt x="429640" y="140970"/>
                </a:lnTo>
                <a:lnTo>
                  <a:pt x="426084" y="142240"/>
                </a:lnTo>
                <a:lnTo>
                  <a:pt x="422528" y="146050"/>
                </a:lnTo>
                <a:lnTo>
                  <a:pt x="419480" y="149860"/>
                </a:lnTo>
                <a:lnTo>
                  <a:pt x="418338" y="152400"/>
                </a:lnTo>
                <a:lnTo>
                  <a:pt x="420115" y="160020"/>
                </a:lnTo>
                <a:lnTo>
                  <a:pt x="422020" y="163830"/>
                </a:lnTo>
                <a:lnTo>
                  <a:pt x="424941" y="166370"/>
                </a:lnTo>
                <a:lnTo>
                  <a:pt x="428116" y="170180"/>
                </a:lnTo>
                <a:lnTo>
                  <a:pt x="432180" y="171450"/>
                </a:lnTo>
                <a:lnTo>
                  <a:pt x="441832" y="173990"/>
                </a:lnTo>
                <a:lnTo>
                  <a:pt x="452754" y="173990"/>
                </a:lnTo>
                <a:lnTo>
                  <a:pt x="458342" y="172720"/>
                </a:lnTo>
                <a:lnTo>
                  <a:pt x="464057" y="170180"/>
                </a:lnTo>
                <a:lnTo>
                  <a:pt x="475995" y="163830"/>
                </a:lnTo>
                <a:lnTo>
                  <a:pt x="481710" y="160020"/>
                </a:lnTo>
                <a:lnTo>
                  <a:pt x="452754" y="160020"/>
                </a:lnTo>
                <a:lnTo>
                  <a:pt x="451865" y="157480"/>
                </a:lnTo>
                <a:lnTo>
                  <a:pt x="450341" y="154940"/>
                </a:lnTo>
                <a:lnTo>
                  <a:pt x="448055" y="152400"/>
                </a:lnTo>
                <a:lnTo>
                  <a:pt x="445896" y="148590"/>
                </a:lnTo>
                <a:lnTo>
                  <a:pt x="443738" y="146050"/>
                </a:lnTo>
                <a:lnTo>
                  <a:pt x="441832" y="143510"/>
                </a:lnTo>
                <a:lnTo>
                  <a:pt x="439673" y="142240"/>
                </a:lnTo>
                <a:lnTo>
                  <a:pt x="436752" y="140970"/>
                </a:lnTo>
                <a:close/>
              </a:path>
              <a:path w="511175" h="452120">
                <a:moveTo>
                  <a:pt x="215645" y="111760"/>
                </a:moveTo>
                <a:lnTo>
                  <a:pt x="172338" y="156210"/>
                </a:lnTo>
                <a:lnTo>
                  <a:pt x="178561" y="162560"/>
                </a:lnTo>
                <a:lnTo>
                  <a:pt x="180339" y="160020"/>
                </a:lnTo>
                <a:lnTo>
                  <a:pt x="182371" y="158750"/>
                </a:lnTo>
                <a:lnTo>
                  <a:pt x="186689" y="154940"/>
                </a:lnTo>
                <a:lnTo>
                  <a:pt x="193166" y="151130"/>
                </a:lnTo>
                <a:lnTo>
                  <a:pt x="195071" y="149860"/>
                </a:lnTo>
                <a:lnTo>
                  <a:pt x="215645" y="149860"/>
                </a:lnTo>
                <a:lnTo>
                  <a:pt x="214756" y="144780"/>
                </a:lnTo>
                <a:lnTo>
                  <a:pt x="214502" y="142240"/>
                </a:lnTo>
                <a:lnTo>
                  <a:pt x="214502" y="137160"/>
                </a:lnTo>
                <a:lnTo>
                  <a:pt x="214883" y="134620"/>
                </a:lnTo>
                <a:lnTo>
                  <a:pt x="215772" y="130810"/>
                </a:lnTo>
                <a:lnTo>
                  <a:pt x="216026" y="129540"/>
                </a:lnTo>
                <a:lnTo>
                  <a:pt x="216915" y="127000"/>
                </a:lnTo>
                <a:lnTo>
                  <a:pt x="219709" y="121920"/>
                </a:lnTo>
                <a:lnTo>
                  <a:pt x="220979" y="119380"/>
                </a:lnTo>
                <a:lnTo>
                  <a:pt x="221868" y="118110"/>
                </a:lnTo>
                <a:lnTo>
                  <a:pt x="215645" y="111760"/>
                </a:lnTo>
                <a:close/>
              </a:path>
              <a:path w="511175" h="452120">
                <a:moveTo>
                  <a:pt x="501705" y="74930"/>
                </a:moveTo>
                <a:lnTo>
                  <a:pt x="454659" y="74930"/>
                </a:lnTo>
                <a:lnTo>
                  <a:pt x="458850" y="76200"/>
                </a:lnTo>
                <a:lnTo>
                  <a:pt x="462788" y="77470"/>
                </a:lnTo>
                <a:lnTo>
                  <a:pt x="491108" y="109220"/>
                </a:lnTo>
                <a:lnTo>
                  <a:pt x="492505" y="124460"/>
                </a:lnTo>
                <a:lnTo>
                  <a:pt x="491489" y="129540"/>
                </a:lnTo>
                <a:lnTo>
                  <a:pt x="463550" y="157480"/>
                </a:lnTo>
                <a:lnTo>
                  <a:pt x="461263" y="158750"/>
                </a:lnTo>
                <a:lnTo>
                  <a:pt x="459104" y="158750"/>
                </a:lnTo>
                <a:lnTo>
                  <a:pt x="457200" y="160020"/>
                </a:lnTo>
                <a:lnTo>
                  <a:pt x="481710" y="160020"/>
                </a:lnTo>
                <a:lnTo>
                  <a:pt x="487298" y="154940"/>
                </a:lnTo>
                <a:lnTo>
                  <a:pt x="491167" y="149860"/>
                </a:lnTo>
                <a:lnTo>
                  <a:pt x="498630" y="140970"/>
                </a:lnTo>
                <a:lnTo>
                  <a:pt x="504403" y="129540"/>
                </a:lnTo>
                <a:lnTo>
                  <a:pt x="508518" y="116840"/>
                </a:lnTo>
                <a:lnTo>
                  <a:pt x="511007" y="102870"/>
                </a:lnTo>
                <a:lnTo>
                  <a:pt x="509474" y="90170"/>
                </a:lnTo>
                <a:lnTo>
                  <a:pt x="504710" y="78740"/>
                </a:lnTo>
                <a:lnTo>
                  <a:pt x="501705" y="74930"/>
                </a:lnTo>
                <a:close/>
              </a:path>
              <a:path w="511175" h="452120">
                <a:moveTo>
                  <a:pt x="289051" y="93980"/>
                </a:moveTo>
                <a:lnTo>
                  <a:pt x="281813" y="101600"/>
                </a:lnTo>
                <a:lnTo>
                  <a:pt x="282320" y="106680"/>
                </a:lnTo>
                <a:lnTo>
                  <a:pt x="281304" y="111760"/>
                </a:lnTo>
                <a:lnTo>
                  <a:pt x="275970" y="127000"/>
                </a:lnTo>
                <a:lnTo>
                  <a:pt x="271398" y="133350"/>
                </a:lnTo>
                <a:lnTo>
                  <a:pt x="265048" y="139700"/>
                </a:lnTo>
                <a:lnTo>
                  <a:pt x="260222" y="144780"/>
                </a:lnTo>
                <a:lnTo>
                  <a:pt x="267588" y="152400"/>
                </a:lnTo>
                <a:lnTo>
                  <a:pt x="289559" y="130810"/>
                </a:lnTo>
                <a:lnTo>
                  <a:pt x="324230" y="130810"/>
                </a:lnTo>
                <a:lnTo>
                  <a:pt x="315340" y="121920"/>
                </a:lnTo>
                <a:lnTo>
                  <a:pt x="311276" y="118110"/>
                </a:lnTo>
                <a:lnTo>
                  <a:pt x="306831" y="113030"/>
                </a:lnTo>
                <a:lnTo>
                  <a:pt x="301878" y="107950"/>
                </a:lnTo>
                <a:lnTo>
                  <a:pt x="297052" y="102870"/>
                </a:lnTo>
                <a:lnTo>
                  <a:pt x="289051" y="93980"/>
                </a:lnTo>
                <a:close/>
              </a:path>
              <a:path w="511175" h="452120">
                <a:moveTo>
                  <a:pt x="436033" y="20320"/>
                </a:moveTo>
                <a:lnTo>
                  <a:pt x="392312" y="20320"/>
                </a:lnTo>
                <a:lnTo>
                  <a:pt x="402155" y="25400"/>
                </a:lnTo>
                <a:lnTo>
                  <a:pt x="414682" y="36830"/>
                </a:lnTo>
                <a:lnTo>
                  <a:pt x="421944" y="46990"/>
                </a:lnTo>
                <a:lnTo>
                  <a:pt x="425164" y="58420"/>
                </a:lnTo>
                <a:lnTo>
                  <a:pt x="422561" y="69850"/>
                </a:lnTo>
                <a:lnTo>
                  <a:pt x="414146" y="81280"/>
                </a:lnTo>
                <a:lnTo>
                  <a:pt x="406526" y="88900"/>
                </a:lnTo>
                <a:lnTo>
                  <a:pt x="416559" y="99060"/>
                </a:lnTo>
                <a:lnTo>
                  <a:pt x="432942" y="82550"/>
                </a:lnTo>
                <a:lnTo>
                  <a:pt x="437514" y="80010"/>
                </a:lnTo>
                <a:lnTo>
                  <a:pt x="446404" y="76200"/>
                </a:lnTo>
                <a:lnTo>
                  <a:pt x="450595" y="74930"/>
                </a:lnTo>
                <a:lnTo>
                  <a:pt x="501705" y="74930"/>
                </a:lnTo>
                <a:lnTo>
                  <a:pt x="497698" y="69850"/>
                </a:lnTo>
                <a:lnTo>
                  <a:pt x="434466" y="69850"/>
                </a:lnTo>
                <a:lnTo>
                  <a:pt x="433069" y="67310"/>
                </a:lnTo>
                <a:lnTo>
                  <a:pt x="436752" y="60960"/>
                </a:lnTo>
                <a:lnTo>
                  <a:pt x="439165" y="55880"/>
                </a:lnTo>
                <a:lnTo>
                  <a:pt x="441451" y="44450"/>
                </a:lnTo>
                <a:lnTo>
                  <a:pt x="441578" y="39370"/>
                </a:lnTo>
                <a:lnTo>
                  <a:pt x="440308" y="29210"/>
                </a:lnTo>
                <a:lnTo>
                  <a:pt x="438911" y="25400"/>
                </a:lnTo>
                <a:lnTo>
                  <a:pt x="436033" y="20320"/>
                </a:lnTo>
                <a:close/>
              </a:path>
              <a:path w="511175" h="452120">
                <a:moveTo>
                  <a:pt x="398652" y="0"/>
                </a:moveTo>
                <a:lnTo>
                  <a:pt x="364363" y="19050"/>
                </a:lnTo>
                <a:lnTo>
                  <a:pt x="350392" y="38100"/>
                </a:lnTo>
                <a:lnTo>
                  <a:pt x="347217" y="44450"/>
                </a:lnTo>
                <a:lnTo>
                  <a:pt x="345439" y="50800"/>
                </a:lnTo>
                <a:lnTo>
                  <a:pt x="344169" y="63500"/>
                </a:lnTo>
                <a:lnTo>
                  <a:pt x="344677" y="68580"/>
                </a:lnTo>
                <a:lnTo>
                  <a:pt x="366394" y="91440"/>
                </a:lnTo>
                <a:lnTo>
                  <a:pt x="369823" y="90170"/>
                </a:lnTo>
                <a:lnTo>
                  <a:pt x="372871" y="87630"/>
                </a:lnTo>
                <a:lnTo>
                  <a:pt x="376427" y="83820"/>
                </a:lnTo>
                <a:lnTo>
                  <a:pt x="378332" y="80010"/>
                </a:lnTo>
                <a:lnTo>
                  <a:pt x="378586" y="72390"/>
                </a:lnTo>
                <a:lnTo>
                  <a:pt x="377570" y="69850"/>
                </a:lnTo>
                <a:lnTo>
                  <a:pt x="375411" y="67310"/>
                </a:lnTo>
                <a:lnTo>
                  <a:pt x="372871" y="66040"/>
                </a:lnTo>
                <a:lnTo>
                  <a:pt x="370077" y="63500"/>
                </a:lnTo>
                <a:lnTo>
                  <a:pt x="363473" y="58420"/>
                </a:lnTo>
                <a:lnTo>
                  <a:pt x="360552" y="57150"/>
                </a:lnTo>
                <a:lnTo>
                  <a:pt x="358266" y="55880"/>
                </a:lnTo>
                <a:lnTo>
                  <a:pt x="358139" y="49530"/>
                </a:lnTo>
                <a:lnTo>
                  <a:pt x="358520" y="46990"/>
                </a:lnTo>
                <a:lnTo>
                  <a:pt x="359155" y="44450"/>
                </a:lnTo>
                <a:lnTo>
                  <a:pt x="359663" y="43180"/>
                </a:lnTo>
                <a:lnTo>
                  <a:pt x="360552" y="40640"/>
                </a:lnTo>
                <a:lnTo>
                  <a:pt x="361822" y="38100"/>
                </a:lnTo>
                <a:lnTo>
                  <a:pt x="362965" y="35560"/>
                </a:lnTo>
                <a:lnTo>
                  <a:pt x="365125" y="33020"/>
                </a:lnTo>
                <a:lnTo>
                  <a:pt x="368738" y="29210"/>
                </a:lnTo>
                <a:lnTo>
                  <a:pt x="378821" y="22860"/>
                </a:lnTo>
                <a:lnTo>
                  <a:pt x="392312" y="20320"/>
                </a:lnTo>
                <a:lnTo>
                  <a:pt x="436033" y="20320"/>
                </a:lnTo>
                <a:lnTo>
                  <a:pt x="434593" y="17780"/>
                </a:lnTo>
                <a:lnTo>
                  <a:pt x="432053" y="15240"/>
                </a:lnTo>
                <a:lnTo>
                  <a:pt x="429132" y="11430"/>
                </a:lnTo>
                <a:lnTo>
                  <a:pt x="426846" y="8890"/>
                </a:lnTo>
                <a:lnTo>
                  <a:pt x="423544" y="7620"/>
                </a:lnTo>
                <a:lnTo>
                  <a:pt x="414908" y="2540"/>
                </a:lnTo>
                <a:lnTo>
                  <a:pt x="409955" y="1270"/>
                </a:lnTo>
                <a:lnTo>
                  <a:pt x="398652" y="0"/>
                </a:lnTo>
                <a:close/>
              </a:path>
              <a:path w="511175" h="452120">
                <a:moveTo>
                  <a:pt x="473582" y="55880"/>
                </a:moveTo>
                <a:lnTo>
                  <a:pt x="462406" y="55880"/>
                </a:lnTo>
                <a:lnTo>
                  <a:pt x="452119" y="58420"/>
                </a:lnTo>
                <a:lnTo>
                  <a:pt x="447166" y="60960"/>
                </a:lnTo>
                <a:lnTo>
                  <a:pt x="442340" y="63500"/>
                </a:lnTo>
                <a:lnTo>
                  <a:pt x="438150" y="66040"/>
                </a:lnTo>
                <a:lnTo>
                  <a:pt x="434466" y="69850"/>
                </a:lnTo>
                <a:lnTo>
                  <a:pt x="497698" y="69850"/>
                </a:lnTo>
                <a:lnTo>
                  <a:pt x="496696" y="68580"/>
                </a:lnTo>
                <a:lnTo>
                  <a:pt x="490981" y="63500"/>
                </a:lnTo>
                <a:lnTo>
                  <a:pt x="485139" y="59690"/>
                </a:lnTo>
                <a:lnTo>
                  <a:pt x="473582" y="5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795771" y="5796521"/>
            <a:ext cx="521970" cy="462280"/>
          </a:xfrm>
          <a:custGeom>
            <a:avLst/>
            <a:gdLst/>
            <a:ahLst/>
            <a:cxnLst/>
            <a:rect l="l" t="t" r="r" b="b"/>
            <a:pathLst>
              <a:path w="521970" h="462279">
                <a:moveTo>
                  <a:pt x="68198" y="332333"/>
                </a:moveTo>
                <a:lnTo>
                  <a:pt x="27558" y="332333"/>
                </a:lnTo>
                <a:lnTo>
                  <a:pt x="31876" y="334035"/>
                </a:lnTo>
                <a:lnTo>
                  <a:pt x="33908" y="335432"/>
                </a:lnTo>
                <a:lnTo>
                  <a:pt x="48987" y="350545"/>
                </a:lnTo>
                <a:lnTo>
                  <a:pt x="125729" y="427342"/>
                </a:lnTo>
                <a:lnTo>
                  <a:pt x="127888" y="429450"/>
                </a:lnTo>
                <a:lnTo>
                  <a:pt x="129286" y="431647"/>
                </a:lnTo>
                <a:lnTo>
                  <a:pt x="130048" y="433933"/>
                </a:lnTo>
                <a:lnTo>
                  <a:pt x="130682" y="436219"/>
                </a:lnTo>
                <a:lnTo>
                  <a:pt x="130555" y="438619"/>
                </a:lnTo>
                <a:lnTo>
                  <a:pt x="129539" y="441134"/>
                </a:lnTo>
                <a:lnTo>
                  <a:pt x="129158" y="442429"/>
                </a:lnTo>
                <a:lnTo>
                  <a:pt x="127507" y="444665"/>
                </a:lnTo>
                <a:lnTo>
                  <a:pt x="122174" y="451053"/>
                </a:lnTo>
                <a:lnTo>
                  <a:pt x="120014" y="453580"/>
                </a:lnTo>
                <a:lnTo>
                  <a:pt x="118363" y="455460"/>
                </a:lnTo>
                <a:lnTo>
                  <a:pt x="124587" y="461695"/>
                </a:lnTo>
                <a:lnTo>
                  <a:pt x="173870" y="412470"/>
                </a:lnTo>
                <a:lnTo>
                  <a:pt x="152145" y="412470"/>
                </a:lnTo>
                <a:lnTo>
                  <a:pt x="147574" y="410946"/>
                </a:lnTo>
                <a:lnTo>
                  <a:pt x="145541" y="409600"/>
                </a:lnTo>
                <a:lnTo>
                  <a:pt x="143484" y="407657"/>
                </a:lnTo>
                <a:lnTo>
                  <a:pt x="100711" y="364782"/>
                </a:lnTo>
                <a:lnTo>
                  <a:pt x="107918" y="357568"/>
                </a:lnTo>
                <a:lnTo>
                  <a:pt x="93472" y="357568"/>
                </a:lnTo>
                <a:lnTo>
                  <a:pt x="68198" y="332333"/>
                </a:lnTo>
                <a:close/>
              </a:path>
              <a:path w="521970" h="462279">
                <a:moveTo>
                  <a:pt x="172465" y="401421"/>
                </a:moveTo>
                <a:lnTo>
                  <a:pt x="152145" y="412470"/>
                </a:lnTo>
                <a:lnTo>
                  <a:pt x="173870" y="412470"/>
                </a:lnTo>
                <a:lnTo>
                  <a:pt x="178688" y="407657"/>
                </a:lnTo>
                <a:lnTo>
                  <a:pt x="172465" y="401421"/>
                </a:lnTo>
                <a:close/>
              </a:path>
              <a:path w="521970" h="462279">
                <a:moveTo>
                  <a:pt x="115569" y="294919"/>
                </a:moveTo>
                <a:lnTo>
                  <a:pt x="108965" y="301510"/>
                </a:lnTo>
                <a:lnTo>
                  <a:pt x="111760" y="304901"/>
                </a:lnTo>
                <a:lnTo>
                  <a:pt x="114045" y="308457"/>
                </a:lnTo>
                <a:lnTo>
                  <a:pt x="118707" y="325158"/>
                </a:lnTo>
                <a:lnTo>
                  <a:pt x="118110" y="328409"/>
                </a:lnTo>
                <a:lnTo>
                  <a:pt x="115062" y="335038"/>
                </a:lnTo>
                <a:lnTo>
                  <a:pt x="112140" y="338861"/>
                </a:lnTo>
                <a:lnTo>
                  <a:pt x="107086" y="343954"/>
                </a:lnTo>
                <a:lnTo>
                  <a:pt x="93472" y="357568"/>
                </a:lnTo>
                <a:lnTo>
                  <a:pt x="107918" y="357568"/>
                </a:lnTo>
                <a:lnTo>
                  <a:pt x="115062" y="350418"/>
                </a:lnTo>
                <a:lnTo>
                  <a:pt x="118744" y="346659"/>
                </a:lnTo>
                <a:lnTo>
                  <a:pt x="122427" y="343839"/>
                </a:lnTo>
                <a:lnTo>
                  <a:pt x="129286" y="340080"/>
                </a:lnTo>
                <a:lnTo>
                  <a:pt x="132968" y="339344"/>
                </a:lnTo>
                <a:lnTo>
                  <a:pt x="159983" y="339344"/>
                </a:lnTo>
                <a:lnTo>
                  <a:pt x="115569" y="294919"/>
                </a:lnTo>
                <a:close/>
              </a:path>
              <a:path w="521970" h="462279">
                <a:moveTo>
                  <a:pt x="159983" y="339344"/>
                </a:moveTo>
                <a:lnTo>
                  <a:pt x="132968" y="339344"/>
                </a:lnTo>
                <a:lnTo>
                  <a:pt x="139573" y="340029"/>
                </a:lnTo>
                <a:lnTo>
                  <a:pt x="143001" y="341312"/>
                </a:lnTo>
                <a:lnTo>
                  <a:pt x="151637" y="345808"/>
                </a:lnTo>
                <a:lnTo>
                  <a:pt x="155193" y="348145"/>
                </a:lnTo>
                <a:lnTo>
                  <a:pt x="157987" y="350545"/>
                </a:lnTo>
                <a:lnTo>
                  <a:pt x="164591" y="343954"/>
                </a:lnTo>
                <a:lnTo>
                  <a:pt x="159983" y="339344"/>
                </a:lnTo>
                <a:close/>
              </a:path>
              <a:path w="521970" h="462279">
                <a:moveTo>
                  <a:pt x="96297" y="240696"/>
                </a:moveTo>
                <a:lnTo>
                  <a:pt x="0" y="337007"/>
                </a:lnTo>
                <a:lnTo>
                  <a:pt x="6223" y="343242"/>
                </a:lnTo>
                <a:lnTo>
                  <a:pt x="7874" y="341782"/>
                </a:lnTo>
                <a:lnTo>
                  <a:pt x="10413" y="340004"/>
                </a:lnTo>
                <a:lnTo>
                  <a:pt x="27558" y="332333"/>
                </a:lnTo>
                <a:lnTo>
                  <a:pt x="68198" y="332333"/>
                </a:lnTo>
                <a:lnTo>
                  <a:pt x="43306" y="307479"/>
                </a:lnTo>
                <a:lnTo>
                  <a:pt x="70357" y="280631"/>
                </a:lnTo>
                <a:lnTo>
                  <a:pt x="90677" y="268452"/>
                </a:lnTo>
                <a:lnTo>
                  <a:pt x="126966" y="268452"/>
                </a:lnTo>
                <a:lnTo>
                  <a:pt x="105480" y="246913"/>
                </a:lnTo>
                <a:lnTo>
                  <a:pt x="102488" y="246913"/>
                </a:lnTo>
                <a:lnTo>
                  <a:pt x="96297" y="240696"/>
                </a:lnTo>
                <a:close/>
              </a:path>
              <a:path w="521970" h="462279">
                <a:moveTo>
                  <a:pt x="235467" y="238569"/>
                </a:moveTo>
                <a:lnTo>
                  <a:pt x="122174" y="238569"/>
                </a:lnTo>
                <a:lnTo>
                  <a:pt x="128650" y="238988"/>
                </a:lnTo>
                <a:lnTo>
                  <a:pt x="132841" y="239788"/>
                </a:lnTo>
                <a:lnTo>
                  <a:pt x="179618" y="253354"/>
                </a:lnTo>
                <a:lnTo>
                  <a:pt x="219328" y="266268"/>
                </a:lnTo>
                <a:lnTo>
                  <a:pt x="252856" y="298665"/>
                </a:lnTo>
                <a:lnTo>
                  <a:pt x="255142" y="300888"/>
                </a:lnTo>
                <a:lnTo>
                  <a:pt x="256539" y="303161"/>
                </a:lnTo>
                <a:lnTo>
                  <a:pt x="257963" y="307479"/>
                </a:lnTo>
                <a:lnTo>
                  <a:pt x="257999" y="308457"/>
                </a:lnTo>
                <a:lnTo>
                  <a:pt x="257810" y="310438"/>
                </a:lnTo>
                <a:lnTo>
                  <a:pt x="255777" y="315239"/>
                </a:lnTo>
                <a:lnTo>
                  <a:pt x="254000" y="317957"/>
                </a:lnTo>
                <a:lnTo>
                  <a:pt x="250951" y="321551"/>
                </a:lnTo>
                <a:lnTo>
                  <a:pt x="248030" y="325158"/>
                </a:lnTo>
                <a:lnTo>
                  <a:pt x="245744" y="327837"/>
                </a:lnTo>
                <a:lnTo>
                  <a:pt x="244220" y="329590"/>
                </a:lnTo>
                <a:lnTo>
                  <a:pt x="250570" y="335838"/>
                </a:lnTo>
                <a:lnTo>
                  <a:pt x="302368" y="283984"/>
                </a:lnTo>
                <a:lnTo>
                  <a:pt x="279907" y="283984"/>
                </a:lnTo>
                <a:lnTo>
                  <a:pt x="275081" y="282587"/>
                </a:lnTo>
                <a:lnTo>
                  <a:pt x="272795" y="281178"/>
                </a:lnTo>
                <a:lnTo>
                  <a:pt x="270763" y="279069"/>
                </a:lnTo>
                <a:lnTo>
                  <a:pt x="242569" y="250926"/>
                </a:lnTo>
                <a:lnTo>
                  <a:pt x="239649" y="247256"/>
                </a:lnTo>
                <a:lnTo>
                  <a:pt x="237998" y="244271"/>
                </a:lnTo>
                <a:lnTo>
                  <a:pt x="236474" y="241287"/>
                </a:lnTo>
                <a:lnTo>
                  <a:pt x="235467" y="238569"/>
                </a:lnTo>
                <a:close/>
              </a:path>
              <a:path w="521970" h="462279">
                <a:moveTo>
                  <a:pt x="302640" y="271246"/>
                </a:moveTo>
                <a:lnTo>
                  <a:pt x="279907" y="283984"/>
                </a:lnTo>
                <a:lnTo>
                  <a:pt x="302368" y="283984"/>
                </a:lnTo>
                <a:lnTo>
                  <a:pt x="308863" y="277482"/>
                </a:lnTo>
                <a:lnTo>
                  <a:pt x="302640" y="271246"/>
                </a:lnTo>
                <a:close/>
              </a:path>
              <a:path w="521970" h="462279">
                <a:moveTo>
                  <a:pt x="126966" y="268452"/>
                </a:moveTo>
                <a:lnTo>
                  <a:pt x="90677" y="268452"/>
                </a:lnTo>
                <a:lnTo>
                  <a:pt x="108965" y="271208"/>
                </a:lnTo>
                <a:lnTo>
                  <a:pt x="116458" y="273596"/>
                </a:lnTo>
                <a:lnTo>
                  <a:pt x="122427" y="276987"/>
                </a:lnTo>
                <a:lnTo>
                  <a:pt x="128904" y="270395"/>
                </a:lnTo>
                <a:lnTo>
                  <a:pt x="126966" y="268452"/>
                </a:lnTo>
                <a:close/>
              </a:path>
              <a:path w="521970" h="462279">
                <a:moveTo>
                  <a:pt x="97789" y="239204"/>
                </a:moveTo>
                <a:lnTo>
                  <a:pt x="96297" y="240696"/>
                </a:lnTo>
                <a:lnTo>
                  <a:pt x="102488" y="246913"/>
                </a:lnTo>
                <a:lnTo>
                  <a:pt x="104126" y="245556"/>
                </a:lnTo>
                <a:lnTo>
                  <a:pt x="97789" y="239204"/>
                </a:lnTo>
                <a:close/>
              </a:path>
              <a:path w="521970" h="462279">
                <a:moveTo>
                  <a:pt x="104126" y="245556"/>
                </a:moveTo>
                <a:lnTo>
                  <a:pt x="102488" y="246913"/>
                </a:lnTo>
                <a:lnTo>
                  <a:pt x="105480" y="246913"/>
                </a:lnTo>
                <a:lnTo>
                  <a:pt x="104126" y="245556"/>
                </a:lnTo>
                <a:close/>
              </a:path>
              <a:path w="521970" h="462279">
                <a:moveTo>
                  <a:pt x="116966" y="239204"/>
                </a:moveTo>
                <a:lnTo>
                  <a:pt x="97789" y="239204"/>
                </a:lnTo>
                <a:lnTo>
                  <a:pt x="104126" y="245556"/>
                </a:lnTo>
                <a:lnTo>
                  <a:pt x="106299" y="243967"/>
                </a:lnTo>
                <a:lnTo>
                  <a:pt x="111125" y="240982"/>
                </a:lnTo>
                <a:lnTo>
                  <a:pt x="113537" y="239966"/>
                </a:lnTo>
                <a:lnTo>
                  <a:pt x="115824" y="239433"/>
                </a:lnTo>
                <a:lnTo>
                  <a:pt x="116966" y="239204"/>
                </a:lnTo>
                <a:close/>
              </a:path>
              <a:path w="521970" h="462279">
                <a:moveTo>
                  <a:pt x="149478" y="187452"/>
                </a:moveTo>
                <a:lnTo>
                  <a:pt x="96265" y="240665"/>
                </a:lnTo>
                <a:lnTo>
                  <a:pt x="97789" y="239204"/>
                </a:lnTo>
                <a:lnTo>
                  <a:pt x="116966" y="239204"/>
                </a:lnTo>
                <a:lnTo>
                  <a:pt x="118999" y="238798"/>
                </a:lnTo>
                <a:lnTo>
                  <a:pt x="122174" y="238569"/>
                </a:lnTo>
                <a:lnTo>
                  <a:pt x="235467" y="238569"/>
                </a:lnTo>
                <a:lnTo>
                  <a:pt x="234823" y="236829"/>
                </a:lnTo>
                <a:lnTo>
                  <a:pt x="234709" y="236409"/>
                </a:lnTo>
                <a:lnTo>
                  <a:pt x="214516" y="236409"/>
                </a:lnTo>
                <a:lnTo>
                  <a:pt x="183387" y="227444"/>
                </a:lnTo>
                <a:lnTo>
                  <a:pt x="167386" y="222592"/>
                </a:lnTo>
                <a:lnTo>
                  <a:pt x="161798" y="220814"/>
                </a:lnTo>
                <a:lnTo>
                  <a:pt x="155701" y="218998"/>
                </a:lnTo>
                <a:lnTo>
                  <a:pt x="142366" y="212953"/>
                </a:lnTo>
                <a:lnTo>
                  <a:pt x="142620" y="210731"/>
                </a:lnTo>
                <a:lnTo>
                  <a:pt x="144272" y="207581"/>
                </a:lnTo>
                <a:lnTo>
                  <a:pt x="146050" y="204419"/>
                </a:lnTo>
                <a:lnTo>
                  <a:pt x="149860" y="199783"/>
                </a:lnTo>
                <a:lnTo>
                  <a:pt x="155701" y="193700"/>
                </a:lnTo>
                <a:lnTo>
                  <a:pt x="149478" y="187452"/>
                </a:lnTo>
                <a:close/>
              </a:path>
              <a:path w="521970" h="462279">
                <a:moveTo>
                  <a:pt x="323945" y="139534"/>
                </a:moveTo>
                <a:lnTo>
                  <a:pt x="289560" y="139534"/>
                </a:lnTo>
                <a:lnTo>
                  <a:pt x="351154" y="201218"/>
                </a:lnTo>
                <a:lnTo>
                  <a:pt x="353822" y="203860"/>
                </a:lnTo>
                <a:lnTo>
                  <a:pt x="355345" y="206324"/>
                </a:lnTo>
                <a:lnTo>
                  <a:pt x="355685" y="208361"/>
                </a:lnTo>
                <a:lnTo>
                  <a:pt x="355980" y="210896"/>
                </a:lnTo>
                <a:lnTo>
                  <a:pt x="355600" y="213233"/>
                </a:lnTo>
                <a:lnTo>
                  <a:pt x="340360" y="233476"/>
                </a:lnTo>
                <a:lnTo>
                  <a:pt x="346582" y="239712"/>
                </a:lnTo>
                <a:lnTo>
                  <a:pt x="398502" y="187871"/>
                </a:lnTo>
                <a:lnTo>
                  <a:pt x="376808" y="187871"/>
                </a:lnTo>
                <a:lnTo>
                  <a:pt x="371855" y="186461"/>
                </a:lnTo>
                <a:lnTo>
                  <a:pt x="369569" y="185089"/>
                </a:lnTo>
                <a:lnTo>
                  <a:pt x="367411" y="183032"/>
                </a:lnTo>
                <a:lnTo>
                  <a:pt x="323945" y="139534"/>
                </a:lnTo>
                <a:close/>
              </a:path>
              <a:path w="521970" h="462279">
                <a:moveTo>
                  <a:pt x="215667" y="159054"/>
                </a:moveTo>
                <a:lnTo>
                  <a:pt x="198627" y="159054"/>
                </a:lnTo>
                <a:lnTo>
                  <a:pt x="200278" y="159639"/>
                </a:lnTo>
                <a:lnTo>
                  <a:pt x="201808" y="161138"/>
                </a:lnTo>
                <a:lnTo>
                  <a:pt x="214466" y="208361"/>
                </a:lnTo>
                <a:lnTo>
                  <a:pt x="215323" y="222592"/>
                </a:lnTo>
                <a:lnTo>
                  <a:pt x="214516" y="236409"/>
                </a:lnTo>
                <a:lnTo>
                  <a:pt x="234709" y="236409"/>
                </a:lnTo>
                <a:lnTo>
                  <a:pt x="227145" y="208361"/>
                </a:lnTo>
                <a:lnTo>
                  <a:pt x="224154" y="197028"/>
                </a:lnTo>
                <a:lnTo>
                  <a:pt x="220778" y="183905"/>
                </a:lnTo>
                <a:lnTo>
                  <a:pt x="218021" y="171542"/>
                </a:lnTo>
                <a:lnTo>
                  <a:pt x="215667" y="159054"/>
                </a:lnTo>
                <a:close/>
              </a:path>
              <a:path w="521970" h="462279">
                <a:moveTo>
                  <a:pt x="399668" y="174244"/>
                </a:moveTo>
                <a:lnTo>
                  <a:pt x="376808" y="187871"/>
                </a:lnTo>
                <a:lnTo>
                  <a:pt x="398502" y="187871"/>
                </a:lnTo>
                <a:lnTo>
                  <a:pt x="405891" y="180492"/>
                </a:lnTo>
                <a:lnTo>
                  <a:pt x="399668" y="174244"/>
                </a:lnTo>
                <a:close/>
              </a:path>
              <a:path w="521970" h="462279">
                <a:moveTo>
                  <a:pt x="215645" y="121335"/>
                </a:moveTo>
                <a:lnTo>
                  <a:pt x="172338" y="164693"/>
                </a:lnTo>
                <a:lnTo>
                  <a:pt x="178562" y="170929"/>
                </a:lnTo>
                <a:lnTo>
                  <a:pt x="180339" y="169405"/>
                </a:lnTo>
                <a:lnTo>
                  <a:pt x="182372" y="167716"/>
                </a:lnTo>
                <a:lnTo>
                  <a:pt x="186689" y="164033"/>
                </a:lnTo>
                <a:lnTo>
                  <a:pt x="188849" y="162483"/>
                </a:lnTo>
                <a:lnTo>
                  <a:pt x="191007" y="161264"/>
                </a:lnTo>
                <a:lnTo>
                  <a:pt x="193039" y="160083"/>
                </a:lnTo>
                <a:lnTo>
                  <a:pt x="195072" y="159410"/>
                </a:lnTo>
                <a:lnTo>
                  <a:pt x="198627" y="159054"/>
                </a:lnTo>
                <a:lnTo>
                  <a:pt x="215667" y="159054"/>
                </a:lnTo>
                <a:lnTo>
                  <a:pt x="214756" y="153377"/>
                </a:lnTo>
                <a:lnTo>
                  <a:pt x="214375" y="149809"/>
                </a:lnTo>
                <a:lnTo>
                  <a:pt x="214502" y="146646"/>
                </a:lnTo>
                <a:lnTo>
                  <a:pt x="214883" y="144005"/>
                </a:lnTo>
                <a:lnTo>
                  <a:pt x="215773" y="140322"/>
                </a:lnTo>
                <a:lnTo>
                  <a:pt x="216026" y="138671"/>
                </a:lnTo>
                <a:lnTo>
                  <a:pt x="216915" y="136410"/>
                </a:lnTo>
                <a:lnTo>
                  <a:pt x="219710" y="130606"/>
                </a:lnTo>
                <a:lnTo>
                  <a:pt x="220979" y="128625"/>
                </a:lnTo>
                <a:lnTo>
                  <a:pt x="221868" y="127571"/>
                </a:lnTo>
                <a:lnTo>
                  <a:pt x="215645" y="121335"/>
                </a:lnTo>
                <a:close/>
              </a:path>
              <a:path w="521970" h="462279">
                <a:moveTo>
                  <a:pt x="393191" y="0"/>
                </a:moveTo>
                <a:lnTo>
                  <a:pt x="381635" y="11506"/>
                </a:lnTo>
                <a:lnTo>
                  <a:pt x="395224" y="148234"/>
                </a:lnTo>
                <a:lnTo>
                  <a:pt x="408813" y="161772"/>
                </a:lnTo>
                <a:lnTo>
                  <a:pt x="428969" y="141579"/>
                </a:lnTo>
                <a:lnTo>
                  <a:pt x="405891" y="141579"/>
                </a:lnTo>
                <a:lnTo>
                  <a:pt x="395858" y="36436"/>
                </a:lnTo>
                <a:lnTo>
                  <a:pt x="429658" y="36436"/>
                </a:lnTo>
                <a:lnTo>
                  <a:pt x="393191" y="0"/>
                </a:lnTo>
                <a:close/>
              </a:path>
              <a:path w="521970" h="462279">
                <a:moveTo>
                  <a:pt x="289051" y="103073"/>
                </a:moveTo>
                <a:lnTo>
                  <a:pt x="281813" y="110363"/>
                </a:lnTo>
                <a:lnTo>
                  <a:pt x="282320" y="115227"/>
                </a:lnTo>
                <a:lnTo>
                  <a:pt x="281304" y="121335"/>
                </a:lnTo>
                <a:lnTo>
                  <a:pt x="275970" y="136042"/>
                </a:lnTo>
                <a:lnTo>
                  <a:pt x="271399" y="142875"/>
                </a:lnTo>
                <a:lnTo>
                  <a:pt x="260223" y="154038"/>
                </a:lnTo>
                <a:lnTo>
                  <a:pt x="267588" y="161417"/>
                </a:lnTo>
                <a:lnTo>
                  <a:pt x="289560" y="139534"/>
                </a:lnTo>
                <a:lnTo>
                  <a:pt x="323945" y="139534"/>
                </a:lnTo>
                <a:lnTo>
                  <a:pt x="311276" y="126885"/>
                </a:lnTo>
                <a:lnTo>
                  <a:pt x="306831" y="122224"/>
                </a:lnTo>
                <a:lnTo>
                  <a:pt x="296925" y="111683"/>
                </a:lnTo>
                <a:lnTo>
                  <a:pt x="292735" y="107048"/>
                </a:lnTo>
                <a:lnTo>
                  <a:pt x="289051" y="103073"/>
                </a:lnTo>
                <a:close/>
              </a:path>
              <a:path w="521970" h="462279">
                <a:moveTo>
                  <a:pt x="498727" y="105537"/>
                </a:moveTo>
                <a:lnTo>
                  <a:pt x="464947" y="105537"/>
                </a:lnTo>
                <a:lnTo>
                  <a:pt x="504951" y="145516"/>
                </a:lnTo>
                <a:lnTo>
                  <a:pt x="521842" y="128638"/>
                </a:lnTo>
                <a:lnTo>
                  <a:pt x="498727" y="105537"/>
                </a:lnTo>
                <a:close/>
              </a:path>
              <a:path w="521970" h="462279">
                <a:moveTo>
                  <a:pt x="429658" y="36436"/>
                </a:moveTo>
                <a:lnTo>
                  <a:pt x="395858" y="36436"/>
                </a:lnTo>
                <a:lnTo>
                  <a:pt x="453516" y="94018"/>
                </a:lnTo>
                <a:lnTo>
                  <a:pt x="405891" y="141579"/>
                </a:lnTo>
                <a:lnTo>
                  <a:pt x="428969" y="141579"/>
                </a:lnTo>
                <a:lnTo>
                  <a:pt x="464947" y="105537"/>
                </a:lnTo>
                <a:lnTo>
                  <a:pt x="498727" y="105537"/>
                </a:lnTo>
                <a:lnTo>
                  <a:pt x="481838" y="88658"/>
                </a:lnTo>
                <a:lnTo>
                  <a:pt x="493393" y="77152"/>
                </a:lnTo>
                <a:lnTo>
                  <a:pt x="470407" y="77152"/>
                </a:lnTo>
                <a:lnTo>
                  <a:pt x="429658" y="36436"/>
                </a:lnTo>
                <a:close/>
              </a:path>
              <a:path w="521970" h="462279">
                <a:moveTo>
                  <a:pt x="488188" y="59309"/>
                </a:moveTo>
                <a:lnTo>
                  <a:pt x="470407" y="77152"/>
                </a:lnTo>
                <a:lnTo>
                  <a:pt x="493393" y="77152"/>
                </a:lnTo>
                <a:lnTo>
                  <a:pt x="499744" y="70827"/>
                </a:lnTo>
                <a:lnTo>
                  <a:pt x="488188" y="59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495415" y="5786805"/>
            <a:ext cx="506730" cy="464820"/>
          </a:xfrm>
          <a:custGeom>
            <a:avLst/>
            <a:gdLst/>
            <a:ahLst/>
            <a:cxnLst/>
            <a:rect l="l" t="t" r="r" b="b"/>
            <a:pathLst>
              <a:path w="506729" h="464820">
                <a:moveTo>
                  <a:pt x="68516" y="336550"/>
                </a:moveTo>
                <a:lnTo>
                  <a:pt x="29844" y="336550"/>
                </a:lnTo>
                <a:lnTo>
                  <a:pt x="33909" y="339090"/>
                </a:lnTo>
                <a:lnTo>
                  <a:pt x="35940" y="341630"/>
                </a:lnTo>
                <a:lnTo>
                  <a:pt x="125857" y="430530"/>
                </a:lnTo>
                <a:lnTo>
                  <a:pt x="128015" y="433070"/>
                </a:lnTo>
                <a:lnTo>
                  <a:pt x="129412" y="435610"/>
                </a:lnTo>
                <a:lnTo>
                  <a:pt x="130048" y="438150"/>
                </a:lnTo>
                <a:lnTo>
                  <a:pt x="130810" y="439420"/>
                </a:lnTo>
                <a:lnTo>
                  <a:pt x="120141" y="457200"/>
                </a:lnTo>
                <a:lnTo>
                  <a:pt x="118490" y="459740"/>
                </a:lnTo>
                <a:lnTo>
                  <a:pt x="124713" y="464820"/>
                </a:lnTo>
                <a:lnTo>
                  <a:pt x="173663" y="416560"/>
                </a:lnTo>
                <a:lnTo>
                  <a:pt x="152273" y="416560"/>
                </a:lnTo>
                <a:lnTo>
                  <a:pt x="147701" y="415290"/>
                </a:lnTo>
                <a:lnTo>
                  <a:pt x="145541" y="412750"/>
                </a:lnTo>
                <a:lnTo>
                  <a:pt x="143637" y="411480"/>
                </a:lnTo>
                <a:lnTo>
                  <a:pt x="100711" y="368300"/>
                </a:lnTo>
                <a:lnTo>
                  <a:pt x="107234" y="361950"/>
                </a:lnTo>
                <a:lnTo>
                  <a:pt x="93599" y="361950"/>
                </a:lnTo>
                <a:lnTo>
                  <a:pt x="68516" y="336550"/>
                </a:lnTo>
                <a:close/>
              </a:path>
              <a:path w="506729" h="464820">
                <a:moveTo>
                  <a:pt x="172592" y="405130"/>
                </a:moveTo>
                <a:lnTo>
                  <a:pt x="170941" y="406400"/>
                </a:lnTo>
                <a:lnTo>
                  <a:pt x="168402" y="408940"/>
                </a:lnTo>
                <a:lnTo>
                  <a:pt x="164845" y="411480"/>
                </a:lnTo>
                <a:lnTo>
                  <a:pt x="161416" y="412750"/>
                </a:lnTo>
                <a:lnTo>
                  <a:pt x="159004" y="414020"/>
                </a:lnTo>
                <a:lnTo>
                  <a:pt x="157734" y="415290"/>
                </a:lnTo>
                <a:lnTo>
                  <a:pt x="154812" y="416560"/>
                </a:lnTo>
                <a:lnTo>
                  <a:pt x="173663" y="416560"/>
                </a:lnTo>
                <a:lnTo>
                  <a:pt x="178815" y="411480"/>
                </a:lnTo>
                <a:lnTo>
                  <a:pt x="172592" y="405130"/>
                </a:lnTo>
                <a:close/>
              </a:path>
              <a:path w="506729" h="464820">
                <a:moveTo>
                  <a:pt x="115569" y="298450"/>
                </a:moveTo>
                <a:lnTo>
                  <a:pt x="108965" y="304800"/>
                </a:lnTo>
                <a:lnTo>
                  <a:pt x="111760" y="308609"/>
                </a:lnTo>
                <a:lnTo>
                  <a:pt x="114045" y="312420"/>
                </a:lnTo>
                <a:lnTo>
                  <a:pt x="117602" y="320040"/>
                </a:lnTo>
                <a:lnTo>
                  <a:pt x="118490" y="322580"/>
                </a:lnTo>
                <a:lnTo>
                  <a:pt x="118617" y="325120"/>
                </a:lnTo>
                <a:lnTo>
                  <a:pt x="118871" y="328930"/>
                </a:lnTo>
                <a:lnTo>
                  <a:pt x="118110" y="332740"/>
                </a:lnTo>
                <a:lnTo>
                  <a:pt x="116712" y="335280"/>
                </a:lnTo>
                <a:lnTo>
                  <a:pt x="115188" y="339090"/>
                </a:lnTo>
                <a:lnTo>
                  <a:pt x="112267" y="342900"/>
                </a:lnTo>
                <a:lnTo>
                  <a:pt x="107950" y="346709"/>
                </a:lnTo>
                <a:lnTo>
                  <a:pt x="93599" y="361950"/>
                </a:lnTo>
                <a:lnTo>
                  <a:pt x="107234" y="361950"/>
                </a:lnTo>
                <a:lnTo>
                  <a:pt x="115062" y="354330"/>
                </a:lnTo>
                <a:lnTo>
                  <a:pt x="118871" y="350520"/>
                </a:lnTo>
                <a:lnTo>
                  <a:pt x="125984" y="345440"/>
                </a:lnTo>
                <a:lnTo>
                  <a:pt x="129412" y="344170"/>
                </a:lnTo>
                <a:lnTo>
                  <a:pt x="133095" y="342900"/>
                </a:lnTo>
                <a:lnTo>
                  <a:pt x="159564" y="342900"/>
                </a:lnTo>
                <a:lnTo>
                  <a:pt x="115569" y="298450"/>
                </a:lnTo>
                <a:close/>
              </a:path>
              <a:path w="506729" h="464820">
                <a:moveTo>
                  <a:pt x="159564" y="342900"/>
                </a:moveTo>
                <a:lnTo>
                  <a:pt x="133095" y="342900"/>
                </a:lnTo>
                <a:lnTo>
                  <a:pt x="139700" y="344170"/>
                </a:lnTo>
                <a:lnTo>
                  <a:pt x="143129" y="345440"/>
                </a:lnTo>
                <a:lnTo>
                  <a:pt x="151764" y="349250"/>
                </a:lnTo>
                <a:lnTo>
                  <a:pt x="155320" y="351790"/>
                </a:lnTo>
                <a:lnTo>
                  <a:pt x="157987" y="354330"/>
                </a:lnTo>
                <a:lnTo>
                  <a:pt x="164591" y="347980"/>
                </a:lnTo>
                <a:lnTo>
                  <a:pt x="159564" y="342900"/>
                </a:lnTo>
                <a:close/>
              </a:path>
              <a:path w="506729" h="464820">
                <a:moveTo>
                  <a:pt x="96455" y="243904"/>
                </a:moveTo>
                <a:lnTo>
                  <a:pt x="0" y="340359"/>
                </a:lnTo>
                <a:lnTo>
                  <a:pt x="6223" y="346709"/>
                </a:lnTo>
                <a:lnTo>
                  <a:pt x="8001" y="345440"/>
                </a:lnTo>
                <a:lnTo>
                  <a:pt x="10413" y="344170"/>
                </a:lnTo>
                <a:lnTo>
                  <a:pt x="17017" y="339090"/>
                </a:lnTo>
                <a:lnTo>
                  <a:pt x="19812" y="337820"/>
                </a:lnTo>
                <a:lnTo>
                  <a:pt x="22098" y="337820"/>
                </a:lnTo>
                <a:lnTo>
                  <a:pt x="25145" y="336550"/>
                </a:lnTo>
                <a:lnTo>
                  <a:pt x="68516" y="336550"/>
                </a:lnTo>
                <a:lnTo>
                  <a:pt x="43434" y="311150"/>
                </a:lnTo>
                <a:lnTo>
                  <a:pt x="64388" y="290830"/>
                </a:lnTo>
                <a:lnTo>
                  <a:pt x="70358" y="284480"/>
                </a:lnTo>
                <a:lnTo>
                  <a:pt x="73025" y="281940"/>
                </a:lnTo>
                <a:lnTo>
                  <a:pt x="75564" y="279400"/>
                </a:lnTo>
                <a:lnTo>
                  <a:pt x="77978" y="278130"/>
                </a:lnTo>
                <a:lnTo>
                  <a:pt x="80010" y="275590"/>
                </a:lnTo>
                <a:lnTo>
                  <a:pt x="84074" y="273050"/>
                </a:lnTo>
                <a:lnTo>
                  <a:pt x="90678" y="271780"/>
                </a:lnTo>
                <a:lnTo>
                  <a:pt x="126532" y="271780"/>
                </a:lnTo>
                <a:lnTo>
                  <a:pt x="105288" y="250190"/>
                </a:lnTo>
                <a:lnTo>
                  <a:pt x="102615" y="250190"/>
                </a:lnTo>
                <a:lnTo>
                  <a:pt x="96455" y="243904"/>
                </a:lnTo>
                <a:close/>
              </a:path>
              <a:path w="506729" h="464820">
                <a:moveTo>
                  <a:pt x="235775" y="242569"/>
                </a:moveTo>
                <a:lnTo>
                  <a:pt x="128651" y="242569"/>
                </a:lnTo>
                <a:lnTo>
                  <a:pt x="141421" y="246380"/>
                </a:lnTo>
                <a:lnTo>
                  <a:pt x="150651" y="248919"/>
                </a:lnTo>
                <a:lnTo>
                  <a:pt x="162916" y="252730"/>
                </a:lnTo>
                <a:lnTo>
                  <a:pt x="179721" y="256540"/>
                </a:lnTo>
                <a:lnTo>
                  <a:pt x="191918" y="260350"/>
                </a:lnTo>
                <a:lnTo>
                  <a:pt x="203454" y="264159"/>
                </a:lnTo>
                <a:lnTo>
                  <a:pt x="208026" y="265430"/>
                </a:lnTo>
                <a:lnTo>
                  <a:pt x="212216" y="266700"/>
                </a:lnTo>
                <a:lnTo>
                  <a:pt x="215773" y="269240"/>
                </a:lnTo>
                <a:lnTo>
                  <a:pt x="219456" y="270509"/>
                </a:lnTo>
                <a:lnTo>
                  <a:pt x="221741" y="271780"/>
                </a:lnTo>
                <a:lnTo>
                  <a:pt x="222631" y="271780"/>
                </a:lnTo>
                <a:lnTo>
                  <a:pt x="252984" y="302259"/>
                </a:lnTo>
                <a:lnTo>
                  <a:pt x="255142" y="304800"/>
                </a:lnTo>
                <a:lnTo>
                  <a:pt x="256666" y="307340"/>
                </a:lnTo>
                <a:lnTo>
                  <a:pt x="258190" y="311150"/>
                </a:lnTo>
                <a:lnTo>
                  <a:pt x="257937" y="313690"/>
                </a:lnTo>
                <a:lnTo>
                  <a:pt x="255905" y="318770"/>
                </a:lnTo>
                <a:lnTo>
                  <a:pt x="254000" y="321309"/>
                </a:lnTo>
                <a:lnTo>
                  <a:pt x="248158" y="328930"/>
                </a:lnTo>
                <a:lnTo>
                  <a:pt x="244348" y="332740"/>
                </a:lnTo>
                <a:lnTo>
                  <a:pt x="250570" y="339090"/>
                </a:lnTo>
                <a:lnTo>
                  <a:pt x="301371" y="288290"/>
                </a:lnTo>
                <a:lnTo>
                  <a:pt x="280035" y="288290"/>
                </a:lnTo>
                <a:lnTo>
                  <a:pt x="275209" y="285750"/>
                </a:lnTo>
                <a:lnTo>
                  <a:pt x="242696" y="255269"/>
                </a:lnTo>
                <a:lnTo>
                  <a:pt x="236601" y="245109"/>
                </a:lnTo>
                <a:lnTo>
                  <a:pt x="235775" y="242569"/>
                </a:lnTo>
                <a:close/>
              </a:path>
              <a:path w="506729" h="464820">
                <a:moveTo>
                  <a:pt x="302767" y="275590"/>
                </a:moveTo>
                <a:lnTo>
                  <a:pt x="300736" y="276859"/>
                </a:lnTo>
                <a:lnTo>
                  <a:pt x="297814" y="279400"/>
                </a:lnTo>
                <a:lnTo>
                  <a:pt x="294005" y="281940"/>
                </a:lnTo>
                <a:lnTo>
                  <a:pt x="290067" y="284480"/>
                </a:lnTo>
                <a:lnTo>
                  <a:pt x="287401" y="285750"/>
                </a:lnTo>
                <a:lnTo>
                  <a:pt x="285623" y="287020"/>
                </a:lnTo>
                <a:lnTo>
                  <a:pt x="282702" y="287020"/>
                </a:lnTo>
                <a:lnTo>
                  <a:pt x="280035" y="288290"/>
                </a:lnTo>
                <a:lnTo>
                  <a:pt x="301371" y="288290"/>
                </a:lnTo>
                <a:lnTo>
                  <a:pt x="308990" y="280670"/>
                </a:lnTo>
                <a:lnTo>
                  <a:pt x="302767" y="275590"/>
                </a:lnTo>
                <a:close/>
              </a:path>
              <a:path w="506729" h="464820">
                <a:moveTo>
                  <a:pt x="126532" y="271780"/>
                </a:moveTo>
                <a:lnTo>
                  <a:pt x="90678" y="271780"/>
                </a:lnTo>
                <a:lnTo>
                  <a:pt x="109092" y="274320"/>
                </a:lnTo>
                <a:lnTo>
                  <a:pt x="116586" y="276859"/>
                </a:lnTo>
                <a:lnTo>
                  <a:pt x="122428" y="280670"/>
                </a:lnTo>
                <a:lnTo>
                  <a:pt x="129032" y="274320"/>
                </a:lnTo>
                <a:lnTo>
                  <a:pt x="126532" y="271780"/>
                </a:lnTo>
                <a:close/>
              </a:path>
              <a:path w="506729" h="464820">
                <a:moveTo>
                  <a:pt x="97789" y="242569"/>
                </a:moveTo>
                <a:lnTo>
                  <a:pt x="96455" y="243904"/>
                </a:lnTo>
                <a:lnTo>
                  <a:pt x="102615" y="250190"/>
                </a:lnTo>
                <a:lnTo>
                  <a:pt x="104136" y="249020"/>
                </a:lnTo>
                <a:lnTo>
                  <a:pt x="97789" y="242569"/>
                </a:lnTo>
                <a:close/>
              </a:path>
              <a:path w="506729" h="464820">
                <a:moveTo>
                  <a:pt x="104136" y="249020"/>
                </a:moveTo>
                <a:lnTo>
                  <a:pt x="102615" y="250190"/>
                </a:lnTo>
                <a:lnTo>
                  <a:pt x="105288" y="250190"/>
                </a:lnTo>
                <a:lnTo>
                  <a:pt x="104136" y="249020"/>
                </a:lnTo>
                <a:close/>
              </a:path>
              <a:path w="506729" h="464820">
                <a:moveTo>
                  <a:pt x="115951" y="242569"/>
                </a:moveTo>
                <a:lnTo>
                  <a:pt x="97789" y="242569"/>
                </a:lnTo>
                <a:lnTo>
                  <a:pt x="104136" y="249020"/>
                </a:lnTo>
                <a:lnTo>
                  <a:pt x="104266" y="248919"/>
                </a:lnTo>
                <a:lnTo>
                  <a:pt x="106426" y="247650"/>
                </a:lnTo>
                <a:lnTo>
                  <a:pt x="113664" y="243840"/>
                </a:lnTo>
                <a:lnTo>
                  <a:pt x="115951" y="242569"/>
                </a:lnTo>
                <a:close/>
              </a:path>
              <a:path w="506729" h="464820">
                <a:moveTo>
                  <a:pt x="149606" y="191769"/>
                </a:moveTo>
                <a:lnTo>
                  <a:pt x="96392" y="243840"/>
                </a:lnTo>
                <a:lnTo>
                  <a:pt x="97789" y="242569"/>
                </a:lnTo>
                <a:lnTo>
                  <a:pt x="235775" y="242569"/>
                </a:lnTo>
                <a:lnTo>
                  <a:pt x="234950" y="240030"/>
                </a:lnTo>
                <a:lnTo>
                  <a:pt x="214643" y="240030"/>
                </a:lnTo>
                <a:lnTo>
                  <a:pt x="201957" y="236219"/>
                </a:lnTo>
                <a:lnTo>
                  <a:pt x="191515" y="233680"/>
                </a:lnTo>
                <a:lnTo>
                  <a:pt x="175387" y="228600"/>
                </a:lnTo>
                <a:lnTo>
                  <a:pt x="164718" y="226059"/>
                </a:lnTo>
                <a:lnTo>
                  <a:pt x="155829" y="222250"/>
                </a:lnTo>
                <a:lnTo>
                  <a:pt x="153162" y="222250"/>
                </a:lnTo>
                <a:lnTo>
                  <a:pt x="148843" y="220980"/>
                </a:lnTo>
                <a:lnTo>
                  <a:pt x="144780" y="218440"/>
                </a:lnTo>
                <a:lnTo>
                  <a:pt x="143637" y="218440"/>
                </a:lnTo>
                <a:lnTo>
                  <a:pt x="142366" y="217169"/>
                </a:lnTo>
                <a:lnTo>
                  <a:pt x="142620" y="214630"/>
                </a:lnTo>
                <a:lnTo>
                  <a:pt x="146177" y="208280"/>
                </a:lnTo>
                <a:lnTo>
                  <a:pt x="149987" y="203200"/>
                </a:lnTo>
                <a:lnTo>
                  <a:pt x="155829" y="196850"/>
                </a:lnTo>
                <a:lnTo>
                  <a:pt x="149606" y="191769"/>
                </a:lnTo>
                <a:close/>
              </a:path>
              <a:path w="506729" h="464820">
                <a:moveTo>
                  <a:pt x="324275" y="143509"/>
                </a:moveTo>
                <a:lnTo>
                  <a:pt x="289560" y="143509"/>
                </a:lnTo>
                <a:lnTo>
                  <a:pt x="351282" y="204469"/>
                </a:lnTo>
                <a:lnTo>
                  <a:pt x="353949" y="207009"/>
                </a:lnTo>
                <a:lnTo>
                  <a:pt x="355473" y="209550"/>
                </a:lnTo>
                <a:lnTo>
                  <a:pt x="355727" y="212090"/>
                </a:lnTo>
                <a:lnTo>
                  <a:pt x="356108" y="214630"/>
                </a:lnTo>
                <a:lnTo>
                  <a:pt x="355727" y="217169"/>
                </a:lnTo>
                <a:lnTo>
                  <a:pt x="354457" y="219709"/>
                </a:lnTo>
                <a:lnTo>
                  <a:pt x="353440" y="220980"/>
                </a:lnTo>
                <a:lnTo>
                  <a:pt x="351282" y="224790"/>
                </a:lnTo>
                <a:lnTo>
                  <a:pt x="347980" y="228600"/>
                </a:lnTo>
                <a:lnTo>
                  <a:pt x="344551" y="232409"/>
                </a:lnTo>
                <a:lnTo>
                  <a:pt x="342138" y="234950"/>
                </a:lnTo>
                <a:lnTo>
                  <a:pt x="340487" y="237490"/>
                </a:lnTo>
                <a:lnTo>
                  <a:pt x="346710" y="243840"/>
                </a:lnTo>
                <a:lnTo>
                  <a:pt x="398336" y="191769"/>
                </a:lnTo>
                <a:lnTo>
                  <a:pt x="376936" y="191769"/>
                </a:lnTo>
                <a:lnTo>
                  <a:pt x="371856" y="190500"/>
                </a:lnTo>
                <a:lnTo>
                  <a:pt x="369569" y="189230"/>
                </a:lnTo>
                <a:lnTo>
                  <a:pt x="324275" y="143509"/>
                </a:lnTo>
                <a:close/>
              </a:path>
              <a:path w="506729" h="464820">
                <a:moveTo>
                  <a:pt x="215773" y="162559"/>
                </a:moveTo>
                <a:lnTo>
                  <a:pt x="198755" y="162559"/>
                </a:lnTo>
                <a:lnTo>
                  <a:pt x="200406" y="163830"/>
                </a:lnTo>
                <a:lnTo>
                  <a:pt x="201816" y="165100"/>
                </a:lnTo>
                <a:lnTo>
                  <a:pt x="214527" y="212090"/>
                </a:lnTo>
                <a:lnTo>
                  <a:pt x="215442" y="226059"/>
                </a:lnTo>
                <a:lnTo>
                  <a:pt x="214643" y="240030"/>
                </a:lnTo>
                <a:lnTo>
                  <a:pt x="234950" y="240030"/>
                </a:lnTo>
                <a:lnTo>
                  <a:pt x="230640" y="224790"/>
                </a:lnTo>
                <a:lnTo>
                  <a:pt x="227453" y="213359"/>
                </a:lnTo>
                <a:lnTo>
                  <a:pt x="224254" y="200659"/>
                </a:lnTo>
                <a:lnTo>
                  <a:pt x="220839" y="187959"/>
                </a:lnTo>
                <a:lnTo>
                  <a:pt x="218088" y="175259"/>
                </a:lnTo>
                <a:lnTo>
                  <a:pt x="215773" y="162559"/>
                </a:lnTo>
                <a:close/>
              </a:path>
              <a:path w="506729" h="464820">
                <a:moveTo>
                  <a:pt x="399668" y="177800"/>
                </a:moveTo>
                <a:lnTo>
                  <a:pt x="397890" y="179069"/>
                </a:lnTo>
                <a:lnTo>
                  <a:pt x="395096" y="181609"/>
                </a:lnTo>
                <a:lnTo>
                  <a:pt x="391160" y="185419"/>
                </a:lnTo>
                <a:lnTo>
                  <a:pt x="387095" y="187959"/>
                </a:lnTo>
                <a:lnTo>
                  <a:pt x="384048" y="189230"/>
                </a:lnTo>
                <a:lnTo>
                  <a:pt x="381888" y="190500"/>
                </a:lnTo>
                <a:lnTo>
                  <a:pt x="379349" y="191769"/>
                </a:lnTo>
                <a:lnTo>
                  <a:pt x="398336" y="191769"/>
                </a:lnTo>
                <a:lnTo>
                  <a:pt x="405891" y="184150"/>
                </a:lnTo>
                <a:lnTo>
                  <a:pt x="399668" y="177800"/>
                </a:lnTo>
                <a:close/>
              </a:path>
              <a:path w="506729" h="464820">
                <a:moveTo>
                  <a:pt x="437768" y="154940"/>
                </a:moveTo>
                <a:lnTo>
                  <a:pt x="430403" y="154940"/>
                </a:lnTo>
                <a:lnTo>
                  <a:pt x="426719" y="156209"/>
                </a:lnTo>
                <a:lnTo>
                  <a:pt x="423290" y="160019"/>
                </a:lnTo>
                <a:lnTo>
                  <a:pt x="420242" y="163830"/>
                </a:lnTo>
                <a:lnTo>
                  <a:pt x="419100" y="166369"/>
                </a:lnTo>
                <a:lnTo>
                  <a:pt x="420624" y="173990"/>
                </a:lnTo>
                <a:lnTo>
                  <a:pt x="422402" y="177800"/>
                </a:lnTo>
                <a:lnTo>
                  <a:pt x="431908" y="185419"/>
                </a:lnTo>
                <a:lnTo>
                  <a:pt x="442967" y="186690"/>
                </a:lnTo>
                <a:lnTo>
                  <a:pt x="459051" y="185419"/>
                </a:lnTo>
                <a:lnTo>
                  <a:pt x="469010" y="180340"/>
                </a:lnTo>
                <a:lnTo>
                  <a:pt x="477908" y="173990"/>
                </a:lnTo>
                <a:lnTo>
                  <a:pt x="453643" y="173990"/>
                </a:lnTo>
                <a:lnTo>
                  <a:pt x="451104" y="170180"/>
                </a:lnTo>
                <a:lnTo>
                  <a:pt x="446786" y="162559"/>
                </a:lnTo>
                <a:lnTo>
                  <a:pt x="444754" y="160019"/>
                </a:lnTo>
                <a:lnTo>
                  <a:pt x="442849" y="158750"/>
                </a:lnTo>
                <a:lnTo>
                  <a:pt x="440689" y="156209"/>
                </a:lnTo>
                <a:lnTo>
                  <a:pt x="437768" y="154940"/>
                </a:lnTo>
                <a:close/>
              </a:path>
              <a:path w="506729" h="464820">
                <a:moveTo>
                  <a:pt x="215773" y="124459"/>
                </a:moveTo>
                <a:lnTo>
                  <a:pt x="172338" y="168909"/>
                </a:lnTo>
                <a:lnTo>
                  <a:pt x="178562" y="175259"/>
                </a:lnTo>
                <a:lnTo>
                  <a:pt x="180466" y="172719"/>
                </a:lnTo>
                <a:lnTo>
                  <a:pt x="182499" y="171450"/>
                </a:lnTo>
                <a:lnTo>
                  <a:pt x="186816" y="167640"/>
                </a:lnTo>
                <a:lnTo>
                  <a:pt x="188849" y="166369"/>
                </a:lnTo>
                <a:lnTo>
                  <a:pt x="191135" y="165100"/>
                </a:lnTo>
                <a:lnTo>
                  <a:pt x="195199" y="162559"/>
                </a:lnTo>
                <a:lnTo>
                  <a:pt x="215773" y="162559"/>
                </a:lnTo>
                <a:lnTo>
                  <a:pt x="214884" y="157480"/>
                </a:lnTo>
                <a:lnTo>
                  <a:pt x="214376" y="153669"/>
                </a:lnTo>
                <a:lnTo>
                  <a:pt x="214503" y="149859"/>
                </a:lnTo>
                <a:lnTo>
                  <a:pt x="215011" y="147319"/>
                </a:lnTo>
                <a:lnTo>
                  <a:pt x="215900" y="143509"/>
                </a:lnTo>
                <a:lnTo>
                  <a:pt x="216154" y="142240"/>
                </a:lnTo>
                <a:lnTo>
                  <a:pt x="216915" y="139700"/>
                </a:lnTo>
                <a:lnTo>
                  <a:pt x="218439" y="137159"/>
                </a:lnTo>
                <a:lnTo>
                  <a:pt x="219837" y="134619"/>
                </a:lnTo>
                <a:lnTo>
                  <a:pt x="220980" y="132080"/>
                </a:lnTo>
                <a:lnTo>
                  <a:pt x="221995" y="130809"/>
                </a:lnTo>
                <a:lnTo>
                  <a:pt x="215773" y="124459"/>
                </a:lnTo>
                <a:close/>
              </a:path>
              <a:path w="506729" h="464820">
                <a:moveTo>
                  <a:pt x="493548" y="85090"/>
                </a:moveTo>
                <a:lnTo>
                  <a:pt x="447144" y="85090"/>
                </a:lnTo>
                <a:lnTo>
                  <a:pt x="458790" y="90169"/>
                </a:lnTo>
                <a:lnTo>
                  <a:pt x="469518" y="97790"/>
                </a:lnTo>
                <a:lnTo>
                  <a:pt x="489204" y="132080"/>
                </a:lnTo>
                <a:lnTo>
                  <a:pt x="489712" y="137159"/>
                </a:lnTo>
                <a:lnTo>
                  <a:pt x="489712" y="139700"/>
                </a:lnTo>
                <a:lnTo>
                  <a:pt x="489331" y="143509"/>
                </a:lnTo>
                <a:lnTo>
                  <a:pt x="487553" y="147319"/>
                </a:lnTo>
                <a:lnTo>
                  <a:pt x="485648" y="152400"/>
                </a:lnTo>
                <a:lnTo>
                  <a:pt x="482854" y="157480"/>
                </a:lnTo>
                <a:lnTo>
                  <a:pt x="479170" y="161290"/>
                </a:lnTo>
                <a:lnTo>
                  <a:pt x="476250" y="163830"/>
                </a:lnTo>
                <a:lnTo>
                  <a:pt x="473456" y="166369"/>
                </a:lnTo>
                <a:lnTo>
                  <a:pt x="470662" y="167640"/>
                </a:lnTo>
                <a:lnTo>
                  <a:pt x="467994" y="168909"/>
                </a:lnTo>
                <a:lnTo>
                  <a:pt x="465582" y="170180"/>
                </a:lnTo>
                <a:lnTo>
                  <a:pt x="461263" y="172719"/>
                </a:lnTo>
                <a:lnTo>
                  <a:pt x="459359" y="172719"/>
                </a:lnTo>
                <a:lnTo>
                  <a:pt x="455803" y="173990"/>
                </a:lnTo>
                <a:lnTo>
                  <a:pt x="477908" y="173990"/>
                </a:lnTo>
                <a:lnTo>
                  <a:pt x="502697" y="140969"/>
                </a:lnTo>
                <a:lnTo>
                  <a:pt x="506174" y="111759"/>
                </a:lnTo>
                <a:lnTo>
                  <a:pt x="502887" y="100330"/>
                </a:lnTo>
                <a:lnTo>
                  <a:pt x="496859" y="88900"/>
                </a:lnTo>
                <a:lnTo>
                  <a:pt x="493548" y="85090"/>
                </a:lnTo>
                <a:close/>
              </a:path>
              <a:path w="506729" h="464820">
                <a:moveTo>
                  <a:pt x="289179" y="106680"/>
                </a:moveTo>
                <a:lnTo>
                  <a:pt x="281813" y="114300"/>
                </a:lnTo>
                <a:lnTo>
                  <a:pt x="282448" y="119380"/>
                </a:lnTo>
                <a:lnTo>
                  <a:pt x="281305" y="124459"/>
                </a:lnTo>
                <a:lnTo>
                  <a:pt x="275970" y="139700"/>
                </a:lnTo>
                <a:lnTo>
                  <a:pt x="271526" y="146050"/>
                </a:lnTo>
                <a:lnTo>
                  <a:pt x="260350" y="157480"/>
                </a:lnTo>
                <a:lnTo>
                  <a:pt x="267715" y="165100"/>
                </a:lnTo>
                <a:lnTo>
                  <a:pt x="289560" y="143509"/>
                </a:lnTo>
                <a:lnTo>
                  <a:pt x="324275" y="143509"/>
                </a:lnTo>
                <a:lnTo>
                  <a:pt x="315467" y="134619"/>
                </a:lnTo>
                <a:lnTo>
                  <a:pt x="311404" y="130809"/>
                </a:lnTo>
                <a:lnTo>
                  <a:pt x="306959" y="125730"/>
                </a:lnTo>
                <a:lnTo>
                  <a:pt x="289179" y="106680"/>
                </a:lnTo>
                <a:close/>
              </a:path>
              <a:path w="506729" h="464820">
                <a:moveTo>
                  <a:pt x="401955" y="0"/>
                </a:moveTo>
                <a:lnTo>
                  <a:pt x="339089" y="62230"/>
                </a:lnTo>
                <a:lnTo>
                  <a:pt x="395096" y="133350"/>
                </a:lnTo>
                <a:lnTo>
                  <a:pt x="403225" y="129540"/>
                </a:lnTo>
                <a:lnTo>
                  <a:pt x="402336" y="121919"/>
                </a:lnTo>
                <a:lnTo>
                  <a:pt x="403098" y="115569"/>
                </a:lnTo>
                <a:lnTo>
                  <a:pt x="404099" y="113030"/>
                </a:lnTo>
                <a:lnTo>
                  <a:pt x="394462" y="113030"/>
                </a:lnTo>
                <a:lnTo>
                  <a:pt x="361823" y="71119"/>
                </a:lnTo>
                <a:lnTo>
                  <a:pt x="417576" y="15240"/>
                </a:lnTo>
                <a:lnTo>
                  <a:pt x="401955" y="0"/>
                </a:lnTo>
                <a:close/>
              </a:path>
              <a:path w="506729" h="464820">
                <a:moveTo>
                  <a:pt x="459359" y="62230"/>
                </a:moveTo>
                <a:lnTo>
                  <a:pt x="445262" y="62230"/>
                </a:lnTo>
                <a:lnTo>
                  <a:pt x="438404" y="63500"/>
                </a:lnTo>
                <a:lnTo>
                  <a:pt x="431927" y="64769"/>
                </a:lnTo>
                <a:lnTo>
                  <a:pt x="426085" y="68580"/>
                </a:lnTo>
                <a:lnTo>
                  <a:pt x="420115" y="72390"/>
                </a:lnTo>
                <a:lnTo>
                  <a:pt x="396875" y="102869"/>
                </a:lnTo>
                <a:lnTo>
                  <a:pt x="394462" y="113030"/>
                </a:lnTo>
                <a:lnTo>
                  <a:pt x="404099" y="113030"/>
                </a:lnTo>
                <a:lnTo>
                  <a:pt x="405601" y="109219"/>
                </a:lnTo>
                <a:lnTo>
                  <a:pt x="410707" y="100330"/>
                </a:lnTo>
                <a:lnTo>
                  <a:pt x="421708" y="90169"/>
                </a:lnTo>
                <a:lnTo>
                  <a:pt x="432567" y="85090"/>
                </a:lnTo>
                <a:lnTo>
                  <a:pt x="493548" y="85090"/>
                </a:lnTo>
                <a:lnTo>
                  <a:pt x="488030" y="78740"/>
                </a:lnTo>
                <a:lnTo>
                  <a:pt x="477424" y="69850"/>
                </a:lnTo>
                <a:lnTo>
                  <a:pt x="466725" y="64769"/>
                </a:lnTo>
                <a:lnTo>
                  <a:pt x="459359" y="62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181850" y="5766917"/>
            <a:ext cx="485140" cy="491490"/>
          </a:xfrm>
          <a:custGeom>
            <a:avLst/>
            <a:gdLst/>
            <a:ahLst/>
            <a:cxnLst/>
            <a:rect l="l" t="t" r="r" b="b"/>
            <a:pathLst>
              <a:path w="485140" h="491489">
                <a:moveTo>
                  <a:pt x="68389" y="363220"/>
                </a:moveTo>
                <a:lnTo>
                  <a:pt x="27558" y="363220"/>
                </a:lnTo>
                <a:lnTo>
                  <a:pt x="31876" y="364490"/>
                </a:lnTo>
                <a:lnTo>
                  <a:pt x="33908" y="365760"/>
                </a:lnTo>
                <a:lnTo>
                  <a:pt x="35814" y="368300"/>
                </a:lnTo>
                <a:lnTo>
                  <a:pt x="125729" y="457200"/>
                </a:lnTo>
                <a:lnTo>
                  <a:pt x="127889" y="459740"/>
                </a:lnTo>
                <a:lnTo>
                  <a:pt x="129285" y="462280"/>
                </a:lnTo>
                <a:lnTo>
                  <a:pt x="130048" y="464820"/>
                </a:lnTo>
                <a:lnTo>
                  <a:pt x="130682" y="466090"/>
                </a:lnTo>
                <a:lnTo>
                  <a:pt x="120015" y="483870"/>
                </a:lnTo>
                <a:lnTo>
                  <a:pt x="118364" y="486410"/>
                </a:lnTo>
                <a:lnTo>
                  <a:pt x="124586" y="491490"/>
                </a:lnTo>
                <a:lnTo>
                  <a:pt x="173536" y="443230"/>
                </a:lnTo>
                <a:lnTo>
                  <a:pt x="152146" y="443230"/>
                </a:lnTo>
                <a:lnTo>
                  <a:pt x="147574" y="441960"/>
                </a:lnTo>
                <a:lnTo>
                  <a:pt x="145542" y="439420"/>
                </a:lnTo>
                <a:lnTo>
                  <a:pt x="143509" y="438150"/>
                </a:lnTo>
                <a:lnTo>
                  <a:pt x="100710" y="394970"/>
                </a:lnTo>
                <a:lnTo>
                  <a:pt x="107234" y="388620"/>
                </a:lnTo>
                <a:lnTo>
                  <a:pt x="93472" y="388620"/>
                </a:lnTo>
                <a:lnTo>
                  <a:pt x="68389" y="363220"/>
                </a:lnTo>
                <a:close/>
              </a:path>
              <a:path w="485140" h="491489">
                <a:moveTo>
                  <a:pt x="172466" y="431800"/>
                </a:moveTo>
                <a:lnTo>
                  <a:pt x="170815" y="433070"/>
                </a:lnTo>
                <a:lnTo>
                  <a:pt x="168275" y="435610"/>
                </a:lnTo>
                <a:lnTo>
                  <a:pt x="164846" y="438150"/>
                </a:lnTo>
                <a:lnTo>
                  <a:pt x="161290" y="439420"/>
                </a:lnTo>
                <a:lnTo>
                  <a:pt x="158876" y="440690"/>
                </a:lnTo>
                <a:lnTo>
                  <a:pt x="157606" y="441960"/>
                </a:lnTo>
                <a:lnTo>
                  <a:pt x="154685" y="443230"/>
                </a:lnTo>
                <a:lnTo>
                  <a:pt x="173536" y="443230"/>
                </a:lnTo>
                <a:lnTo>
                  <a:pt x="178689" y="438150"/>
                </a:lnTo>
                <a:lnTo>
                  <a:pt x="172466" y="431800"/>
                </a:lnTo>
                <a:close/>
              </a:path>
              <a:path w="485140" h="491489">
                <a:moveTo>
                  <a:pt x="115443" y="325120"/>
                </a:moveTo>
                <a:lnTo>
                  <a:pt x="108966" y="331470"/>
                </a:lnTo>
                <a:lnTo>
                  <a:pt x="111759" y="335280"/>
                </a:lnTo>
                <a:lnTo>
                  <a:pt x="114046" y="339090"/>
                </a:lnTo>
                <a:lnTo>
                  <a:pt x="115824" y="342900"/>
                </a:lnTo>
                <a:lnTo>
                  <a:pt x="117475" y="346710"/>
                </a:lnTo>
                <a:lnTo>
                  <a:pt x="118491" y="349250"/>
                </a:lnTo>
                <a:lnTo>
                  <a:pt x="118745" y="355600"/>
                </a:lnTo>
                <a:lnTo>
                  <a:pt x="118109" y="359410"/>
                </a:lnTo>
                <a:lnTo>
                  <a:pt x="115061" y="365760"/>
                </a:lnTo>
                <a:lnTo>
                  <a:pt x="112141" y="369570"/>
                </a:lnTo>
                <a:lnTo>
                  <a:pt x="107823" y="373380"/>
                </a:lnTo>
                <a:lnTo>
                  <a:pt x="93472" y="388620"/>
                </a:lnTo>
                <a:lnTo>
                  <a:pt x="107234" y="388620"/>
                </a:lnTo>
                <a:lnTo>
                  <a:pt x="115061" y="381000"/>
                </a:lnTo>
                <a:lnTo>
                  <a:pt x="118745" y="377190"/>
                </a:lnTo>
                <a:lnTo>
                  <a:pt x="122427" y="374650"/>
                </a:lnTo>
                <a:lnTo>
                  <a:pt x="129285" y="370840"/>
                </a:lnTo>
                <a:lnTo>
                  <a:pt x="132969" y="369570"/>
                </a:lnTo>
                <a:lnTo>
                  <a:pt x="159551" y="369570"/>
                </a:lnTo>
                <a:lnTo>
                  <a:pt x="115443" y="325120"/>
                </a:lnTo>
                <a:close/>
              </a:path>
              <a:path w="485140" h="491489">
                <a:moveTo>
                  <a:pt x="159551" y="369570"/>
                </a:moveTo>
                <a:lnTo>
                  <a:pt x="132969" y="369570"/>
                </a:lnTo>
                <a:lnTo>
                  <a:pt x="139573" y="370840"/>
                </a:lnTo>
                <a:lnTo>
                  <a:pt x="143001" y="372110"/>
                </a:lnTo>
                <a:lnTo>
                  <a:pt x="151638" y="375920"/>
                </a:lnTo>
                <a:lnTo>
                  <a:pt x="155194" y="378460"/>
                </a:lnTo>
                <a:lnTo>
                  <a:pt x="157988" y="381000"/>
                </a:lnTo>
                <a:lnTo>
                  <a:pt x="164592" y="374650"/>
                </a:lnTo>
                <a:lnTo>
                  <a:pt x="159551" y="369570"/>
                </a:lnTo>
                <a:close/>
              </a:path>
              <a:path w="485140" h="491489">
                <a:moveTo>
                  <a:pt x="96391" y="270638"/>
                </a:moveTo>
                <a:lnTo>
                  <a:pt x="0" y="367030"/>
                </a:lnTo>
                <a:lnTo>
                  <a:pt x="6223" y="373380"/>
                </a:lnTo>
                <a:lnTo>
                  <a:pt x="7874" y="372110"/>
                </a:lnTo>
                <a:lnTo>
                  <a:pt x="10414" y="370840"/>
                </a:lnTo>
                <a:lnTo>
                  <a:pt x="13589" y="368300"/>
                </a:lnTo>
                <a:lnTo>
                  <a:pt x="16891" y="365760"/>
                </a:lnTo>
                <a:lnTo>
                  <a:pt x="19684" y="364490"/>
                </a:lnTo>
                <a:lnTo>
                  <a:pt x="25019" y="363220"/>
                </a:lnTo>
                <a:lnTo>
                  <a:pt x="68389" y="363220"/>
                </a:lnTo>
                <a:lnTo>
                  <a:pt x="43306" y="337820"/>
                </a:lnTo>
                <a:lnTo>
                  <a:pt x="67436" y="313690"/>
                </a:lnTo>
                <a:lnTo>
                  <a:pt x="72898" y="308610"/>
                </a:lnTo>
                <a:lnTo>
                  <a:pt x="75565" y="306070"/>
                </a:lnTo>
                <a:lnTo>
                  <a:pt x="77850" y="304800"/>
                </a:lnTo>
                <a:lnTo>
                  <a:pt x="79882" y="302260"/>
                </a:lnTo>
                <a:lnTo>
                  <a:pt x="84074" y="299720"/>
                </a:lnTo>
                <a:lnTo>
                  <a:pt x="90677" y="298450"/>
                </a:lnTo>
                <a:lnTo>
                  <a:pt x="126415" y="298450"/>
                </a:lnTo>
                <a:lnTo>
                  <a:pt x="105257" y="276860"/>
                </a:lnTo>
                <a:lnTo>
                  <a:pt x="102489" y="276860"/>
                </a:lnTo>
                <a:lnTo>
                  <a:pt x="96391" y="270638"/>
                </a:lnTo>
                <a:close/>
              </a:path>
              <a:path w="485140" h="491489">
                <a:moveTo>
                  <a:pt x="235648" y="269240"/>
                </a:moveTo>
                <a:lnTo>
                  <a:pt x="128650" y="269240"/>
                </a:lnTo>
                <a:lnTo>
                  <a:pt x="141358" y="273050"/>
                </a:lnTo>
                <a:lnTo>
                  <a:pt x="150556" y="275590"/>
                </a:lnTo>
                <a:lnTo>
                  <a:pt x="162790" y="279400"/>
                </a:lnTo>
                <a:lnTo>
                  <a:pt x="179615" y="283210"/>
                </a:lnTo>
                <a:lnTo>
                  <a:pt x="191847" y="287020"/>
                </a:lnTo>
                <a:lnTo>
                  <a:pt x="203326" y="290830"/>
                </a:lnTo>
                <a:lnTo>
                  <a:pt x="207899" y="292100"/>
                </a:lnTo>
                <a:lnTo>
                  <a:pt x="212090" y="293370"/>
                </a:lnTo>
                <a:lnTo>
                  <a:pt x="215773" y="295910"/>
                </a:lnTo>
                <a:lnTo>
                  <a:pt x="219328" y="297180"/>
                </a:lnTo>
                <a:lnTo>
                  <a:pt x="221615" y="298450"/>
                </a:lnTo>
                <a:lnTo>
                  <a:pt x="222503" y="298450"/>
                </a:lnTo>
                <a:lnTo>
                  <a:pt x="252856" y="328930"/>
                </a:lnTo>
                <a:lnTo>
                  <a:pt x="255143" y="331470"/>
                </a:lnTo>
                <a:lnTo>
                  <a:pt x="256540" y="334010"/>
                </a:lnTo>
                <a:lnTo>
                  <a:pt x="258064" y="337820"/>
                </a:lnTo>
                <a:lnTo>
                  <a:pt x="257809" y="340360"/>
                </a:lnTo>
                <a:lnTo>
                  <a:pt x="255777" y="345440"/>
                </a:lnTo>
                <a:lnTo>
                  <a:pt x="254000" y="347980"/>
                </a:lnTo>
                <a:lnTo>
                  <a:pt x="250951" y="351790"/>
                </a:lnTo>
                <a:lnTo>
                  <a:pt x="248030" y="355600"/>
                </a:lnTo>
                <a:lnTo>
                  <a:pt x="244221" y="359410"/>
                </a:lnTo>
                <a:lnTo>
                  <a:pt x="250571" y="365760"/>
                </a:lnTo>
                <a:lnTo>
                  <a:pt x="301260" y="314960"/>
                </a:lnTo>
                <a:lnTo>
                  <a:pt x="279907" y="314960"/>
                </a:lnTo>
                <a:lnTo>
                  <a:pt x="275081" y="312420"/>
                </a:lnTo>
                <a:lnTo>
                  <a:pt x="272796" y="311150"/>
                </a:lnTo>
                <a:lnTo>
                  <a:pt x="270764" y="309880"/>
                </a:lnTo>
                <a:lnTo>
                  <a:pt x="246888" y="285750"/>
                </a:lnTo>
                <a:lnTo>
                  <a:pt x="242570" y="281940"/>
                </a:lnTo>
                <a:lnTo>
                  <a:pt x="239649" y="278130"/>
                </a:lnTo>
                <a:lnTo>
                  <a:pt x="237998" y="274320"/>
                </a:lnTo>
                <a:lnTo>
                  <a:pt x="236474" y="271780"/>
                </a:lnTo>
                <a:lnTo>
                  <a:pt x="235648" y="269240"/>
                </a:lnTo>
                <a:close/>
              </a:path>
              <a:path w="485140" h="491489">
                <a:moveTo>
                  <a:pt x="302641" y="302260"/>
                </a:moveTo>
                <a:lnTo>
                  <a:pt x="300608" y="303530"/>
                </a:lnTo>
                <a:lnTo>
                  <a:pt x="297688" y="306070"/>
                </a:lnTo>
                <a:lnTo>
                  <a:pt x="290068" y="311150"/>
                </a:lnTo>
                <a:lnTo>
                  <a:pt x="287274" y="312420"/>
                </a:lnTo>
                <a:lnTo>
                  <a:pt x="285623" y="313690"/>
                </a:lnTo>
                <a:lnTo>
                  <a:pt x="282575" y="313690"/>
                </a:lnTo>
                <a:lnTo>
                  <a:pt x="279907" y="314960"/>
                </a:lnTo>
                <a:lnTo>
                  <a:pt x="301260" y="314960"/>
                </a:lnTo>
                <a:lnTo>
                  <a:pt x="308864" y="307340"/>
                </a:lnTo>
                <a:lnTo>
                  <a:pt x="302641" y="302260"/>
                </a:lnTo>
                <a:close/>
              </a:path>
              <a:path w="485140" h="491489">
                <a:moveTo>
                  <a:pt x="126415" y="298450"/>
                </a:moveTo>
                <a:lnTo>
                  <a:pt x="90677" y="298450"/>
                </a:lnTo>
                <a:lnTo>
                  <a:pt x="108966" y="300990"/>
                </a:lnTo>
                <a:lnTo>
                  <a:pt x="116458" y="303530"/>
                </a:lnTo>
                <a:lnTo>
                  <a:pt x="122300" y="307340"/>
                </a:lnTo>
                <a:lnTo>
                  <a:pt x="128904" y="300990"/>
                </a:lnTo>
                <a:lnTo>
                  <a:pt x="126415" y="298450"/>
                </a:lnTo>
                <a:close/>
              </a:path>
              <a:path w="485140" h="491489">
                <a:moveTo>
                  <a:pt x="97790" y="269240"/>
                </a:moveTo>
                <a:lnTo>
                  <a:pt x="96391" y="270638"/>
                </a:lnTo>
                <a:lnTo>
                  <a:pt x="102489" y="276860"/>
                </a:lnTo>
                <a:lnTo>
                  <a:pt x="104117" y="275696"/>
                </a:lnTo>
                <a:lnTo>
                  <a:pt x="97790" y="269240"/>
                </a:lnTo>
                <a:close/>
              </a:path>
              <a:path w="485140" h="491489">
                <a:moveTo>
                  <a:pt x="104117" y="275696"/>
                </a:moveTo>
                <a:lnTo>
                  <a:pt x="102489" y="276860"/>
                </a:lnTo>
                <a:lnTo>
                  <a:pt x="105257" y="276860"/>
                </a:lnTo>
                <a:lnTo>
                  <a:pt x="104117" y="275696"/>
                </a:lnTo>
                <a:close/>
              </a:path>
              <a:path w="485140" h="491489">
                <a:moveTo>
                  <a:pt x="115824" y="269240"/>
                </a:moveTo>
                <a:lnTo>
                  <a:pt x="97790" y="269240"/>
                </a:lnTo>
                <a:lnTo>
                  <a:pt x="104117" y="275696"/>
                </a:lnTo>
                <a:lnTo>
                  <a:pt x="106299" y="274320"/>
                </a:lnTo>
                <a:lnTo>
                  <a:pt x="113538" y="270510"/>
                </a:lnTo>
                <a:lnTo>
                  <a:pt x="115824" y="269240"/>
                </a:lnTo>
                <a:close/>
              </a:path>
              <a:path w="485140" h="491489">
                <a:moveTo>
                  <a:pt x="149478" y="218440"/>
                </a:moveTo>
                <a:lnTo>
                  <a:pt x="96266" y="270510"/>
                </a:lnTo>
                <a:lnTo>
                  <a:pt x="96391" y="270638"/>
                </a:lnTo>
                <a:lnTo>
                  <a:pt x="97790" y="269240"/>
                </a:lnTo>
                <a:lnTo>
                  <a:pt x="235648" y="269240"/>
                </a:lnTo>
                <a:lnTo>
                  <a:pt x="234823" y="266700"/>
                </a:lnTo>
                <a:lnTo>
                  <a:pt x="214516" y="266700"/>
                </a:lnTo>
                <a:lnTo>
                  <a:pt x="201830" y="262890"/>
                </a:lnTo>
                <a:lnTo>
                  <a:pt x="183388" y="257810"/>
                </a:lnTo>
                <a:lnTo>
                  <a:pt x="167385" y="252730"/>
                </a:lnTo>
                <a:lnTo>
                  <a:pt x="161798" y="251460"/>
                </a:lnTo>
                <a:lnTo>
                  <a:pt x="155701" y="248920"/>
                </a:lnTo>
                <a:lnTo>
                  <a:pt x="153034" y="248920"/>
                </a:lnTo>
                <a:lnTo>
                  <a:pt x="150749" y="247650"/>
                </a:lnTo>
                <a:lnTo>
                  <a:pt x="147193" y="246380"/>
                </a:lnTo>
                <a:lnTo>
                  <a:pt x="145923" y="246380"/>
                </a:lnTo>
                <a:lnTo>
                  <a:pt x="144779" y="245110"/>
                </a:lnTo>
                <a:lnTo>
                  <a:pt x="143636" y="245110"/>
                </a:lnTo>
                <a:lnTo>
                  <a:pt x="142367" y="243840"/>
                </a:lnTo>
                <a:lnTo>
                  <a:pt x="142494" y="241300"/>
                </a:lnTo>
                <a:lnTo>
                  <a:pt x="146050" y="234950"/>
                </a:lnTo>
                <a:lnTo>
                  <a:pt x="149859" y="229870"/>
                </a:lnTo>
                <a:lnTo>
                  <a:pt x="155701" y="223520"/>
                </a:lnTo>
                <a:lnTo>
                  <a:pt x="149478" y="218440"/>
                </a:lnTo>
                <a:close/>
              </a:path>
              <a:path w="485140" h="491489">
                <a:moveTo>
                  <a:pt x="324230" y="170180"/>
                </a:moveTo>
                <a:lnTo>
                  <a:pt x="289559" y="170180"/>
                </a:lnTo>
                <a:lnTo>
                  <a:pt x="351154" y="231140"/>
                </a:lnTo>
                <a:lnTo>
                  <a:pt x="353822" y="233680"/>
                </a:lnTo>
                <a:lnTo>
                  <a:pt x="355346" y="236220"/>
                </a:lnTo>
                <a:lnTo>
                  <a:pt x="355726" y="238760"/>
                </a:lnTo>
                <a:lnTo>
                  <a:pt x="355980" y="241300"/>
                </a:lnTo>
                <a:lnTo>
                  <a:pt x="355600" y="243840"/>
                </a:lnTo>
                <a:lnTo>
                  <a:pt x="354329" y="246380"/>
                </a:lnTo>
                <a:lnTo>
                  <a:pt x="353314" y="247650"/>
                </a:lnTo>
                <a:lnTo>
                  <a:pt x="351154" y="250190"/>
                </a:lnTo>
                <a:lnTo>
                  <a:pt x="344550" y="259080"/>
                </a:lnTo>
                <a:lnTo>
                  <a:pt x="342010" y="261620"/>
                </a:lnTo>
                <a:lnTo>
                  <a:pt x="340359" y="264160"/>
                </a:lnTo>
                <a:lnTo>
                  <a:pt x="346582" y="270510"/>
                </a:lnTo>
                <a:lnTo>
                  <a:pt x="398320" y="218440"/>
                </a:lnTo>
                <a:lnTo>
                  <a:pt x="376808" y="218440"/>
                </a:lnTo>
                <a:lnTo>
                  <a:pt x="371728" y="217170"/>
                </a:lnTo>
                <a:lnTo>
                  <a:pt x="369443" y="215900"/>
                </a:lnTo>
                <a:lnTo>
                  <a:pt x="367410" y="213360"/>
                </a:lnTo>
                <a:lnTo>
                  <a:pt x="324230" y="170180"/>
                </a:lnTo>
                <a:close/>
              </a:path>
              <a:path w="485140" h="491489">
                <a:moveTo>
                  <a:pt x="215646" y="189230"/>
                </a:moveTo>
                <a:lnTo>
                  <a:pt x="198627" y="189230"/>
                </a:lnTo>
                <a:lnTo>
                  <a:pt x="200278" y="190500"/>
                </a:lnTo>
                <a:lnTo>
                  <a:pt x="201699" y="191770"/>
                </a:lnTo>
                <a:lnTo>
                  <a:pt x="214465" y="238760"/>
                </a:lnTo>
                <a:lnTo>
                  <a:pt x="215369" y="252730"/>
                </a:lnTo>
                <a:lnTo>
                  <a:pt x="214516" y="266700"/>
                </a:lnTo>
                <a:lnTo>
                  <a:pt x="234823" y="266700"/>
                </a:lnTo>
                <a:lnTo>
                  <a:pt x="230517" y="251460"/>
                </a:lnTo>
                <a:lnTo>
                  <a:pt x="227330" y="240030"/>
                </a:lnTo>
                <a:lnTo>
                  <a:pt x="224134" y="227330"/>
                </a:lnTo>
                <a:lnTo>
                  <a:pt x="220727" y="214630"/>
                </a:lnTo>
                <a:lnTo>
                  <a:pt x="218017" y="201930"/>
                </a:lnTo>
                <a:lnTo>
                  <a:pt x="215646" y="189230"/>
                </a:lnTo>
                <a:close/>
              </a:path>
              <a:path w="485140" h="491489">
                <a:moveTo>
                  <a:pt x="399669" y="204470"/>
                </a:moveTo>
                <a:lnTo>
                  <a:pt x="397891" y="205740"/>
                </a:lnTo>
                <a:lnTo>
                  <a:pt x="394970" y="208280"/>
                </a:lnTo>
                <a:lnTo>
                  <a:pt x="391032" y="212090"/>
                </a:lnTo>
                <a:lnTo>
                  <a:pt x="386969" y="214630"/>
                </a:lnTo>
                <a:lnTo>
                  <a:pt x="383921" y="215900"/>
                </a:lnTo>
                <a:lnTo>
                  <a:pt x="381761" y="217170"/>
                </a:lnTo>
                <a:lnTo>
                  <a:pt x="379349" y="218440"/>
                </a:lnTo>
                <a:lnTo>
                  <a:pt x="398320" y="218440"/>
                </a:lnTo>
                <a:lnTo>
                  <a:pt x="405892" y="210820"/>
                </a:lnTo>
                <a:lnTo>
                  <a:pt x="399669" y="204470"/>
                </a:lnTo>
                <a:close/>
              </a:path>
              <a:path w="485140" h="491489">
                <a:moveTo>
                  <a:pt x="215646" y="151130"/>
                </a:moveTo>
                <a:lnTo>
                  <a:pt x="172211" y="195580"/>
                </a:lnTo>
                <a:lnTo>
                  <a:pt x="178561" y="201930"/>
                </a:lnTo>
                <a:lnTo>
                  <a:pt x="180340" y="199390"/>
                </a:lnTo>
                <a:lnTo>
                  <a:pt x="182372" y="198120"/>
                </a:lnTo>
                <a:lnTo>
                  <a:pt x="186690" y="194310"/>
                </a:lnTo>
                <a:lnTo>
                  <a:pt x="188849" y="193040"/>
                </a:lnTo>
                <a:lnTo>
                  <a:pt x="193040" y="190500"/>
                </a:lnTo>
                <a:lnTo>
                  <a:pt x="195072" y="189230"/>
                </a:lnTo>
                <a:lnTo>
                  <a:pt x="215646" y="189230"/>
                </a:lnTo>
                <a:lnTo>
                  <a:pt x="214756" y="184150"/>
                </a:lnTo>
                <a:lnTo>
                  <a:pt x="214375" y="180340"/>
                </a:lnTo>
                <a:lnTo>
                  <a:pt x="214502" y="176530"/>
                </a:lnTo>
                <a:lnTo>
                  <a:pt x="214883" y="173990"/>
                </a:lnTo>
                <a:lnTo>
                  <a:pt x="215773" y="170180"/>
                </a:lnTo>
                <a:lnTo>
                  <a:pt x="216026" y="168910"/>
                </a:lnTo>
                <a:lnTo>
                  <a:pt x="216916" y="166370"/>
                </a:lnTo>
                <a:lnTo>
                  <a:pt x="219709" y="161290"/>
                </a:lnTo>
                <a:lnTo>
                  <a:pt x="220979" y="158750"/>
                </a:lnTo>
                <a:lnTo>
                  <a:pt x="221869" y="157480"/>
                </a:lnTo>
                <a:lnTo>
                  <a:pt x="215646" y="151130"/>
                </a:lnTo>
                <a:close/>
              </a:path>
              <a:path w="485140" h="491489">
                <a:moveTo>
                  <a:pt x="289051" y="133350"/>
                </a:moveTo>
                <a:lnTo>
                  <a:pt x="281813" y="140970"/>
                </a:lnTo>
                <a:lnTo>
                  <a:pt x="282321" y="146050"/>
                </a:lnTo>
                <a:lnTo>
                  <a:pt x="281177" y="151130"/>
                </a:lnTo>
                <a:lnTo>
                  <a:pt x="275844" y="166370"/>
                </a:lnTo>
                <a:lnTo>
                  <a:pt x="271399" y="172720"/>
                </a:lnTo>
                <a:lnTo>
                  <a:pt x="260223" y="184150"/>
                </a:lnTo>
                <a:lnTo>
                  <a:pt x="267589" y="191770"/>
                </a:lnTo>
                <a:lnTo>
                  <a:pt x="289559" y="170180"/>
                </a:lnTo>
                <a:lnTo>
                  <a:pt x="324230" y="170180"/>
                </a:lnTo>
                <a:lnTo>
                  <a:pt x="315341" y="161290"/>
                </a:lnTo>
                <a:lnTo>
                  <a:pt x="311276" y="157480"/>
                </a:lnTo>
                <a:lnTo>
                  <a:pt x="306831" y="152400"/>
                </a:lnTo>
                <a:lnTo>
                  <a:pt x="296925" y="142240"/>
                </a:lnTo>
                <a:lnTo>
                  <a:pt x="292734" y="137160"/>
                </a:lnTo>
                <a:lnTo>
                  <a:pt x="289051" y="133350"/>
                </a:lnTo>
                <a:close/>
              </a:path>
              <a:path w="485140" h="491489">
                <a:moveTo>
                  <a:pt x="362131" y="0"/>
                </a:moveTo>
                <a:lnTo>
                  <a:pt x="341403" y="43180"/>
                </a:lnTo>
                <a:lnTo>
                  <a:pt x="338709" y="71120"/>
                </a:lnTo>
                <a:lnTo>
                  <a:pt x="339181" y="83820"/>
                </a:lnTo>
                <a:lnTo>
                  <a:pt x="358025" y="128270"/>
                </a:lnTo>
                <a:lnTo>
                  <a:pt x="387307" y="158750"/>
                </a:lnTo>
                <a:lnTo>
                  <a:pt x="422148" y="172720"/>
                </a:lnTo>
                <a:lnTo>
                  <a:pt x="438150" y="172720"/>
                </a:lnTo>
                <a:lnTo>
                  <a:pt x="445937" y="168910"/>
                </a:lnTo>
                <a:lnTo>
                  <a:pt x="456949" y="163830"/>
                </a:lnTo>
                <a:lnTo>
                  <a:pt x="467105" y="154940"/>
                </a:lnTo>
                <a:lnTo>
                  <a:pt x="440070" y="154940"/>
                </a:lnTo>
                <a:lnTo>
                  <a:pt x="424249" y="152400"/>
                </a:lnTo>
                <a:lnTo>
                  <a:pt x="413830" y="146050"/>
                </a:lnTo>
                <a:lnTo>
                  <a:pt x="403101" y="138430"/>
                </a:lnTo>
                <a:lnTo>
                  <a:pt x="390651" y="127000"/>
                </a:lnTo>
                <a:lnTo>
                  <a:pt x="388620" y="125730"/>
                </a:lnTo>
                <a:lnTo>
                  <a:pt x="382270" y="118110"/>
                </a:lnTo>
                <a:lnTo>
                  <a:pt x="381634" y="116840"/>
                </a:lnTo>
                <a:lnTo>
                  <a:pt x="381253" y="110490"/>
                </a:lnTo>
                <a:lnTo>
                  <a:pt x="382143" y="104140"/>
                </a:lnTo>
                <a:lnTo>
                  <a:pt x="383082" y="101600"/>
                </a:lnTo>
                <a:lnTo>
                  <a:pt x="368858" y="101600"/>
                </a:lnTo>
                <a:lnTo>
                  <a:pt x="363661" y="91440"/>
                </a:lnTo>
                <a:lnTo>
                  <a:pt x="359595" y="81280"/>
                </a:lnTo>
                <a:lnTo>
                  <a:pt x="356631" y="67310"/>
                </a:lnTo>
                <a:lnTo>
                  <a:pt x="354743" y="52070"/>
                </a:lnTo>
                <a:lnTo>
                  <a:pt x="356353" y="39370"/>
                </a:lnTo>
                <a:lnTo>
                  <a:pt x="359910" y="26670"/>
                </a:lnTo>
                <a:lnTo>
                  <a:pt x="365378" y="15240"/>
                </a:lnTo>
                <a:lnTo>
                  <a:pt x="371982" y="5080"/>
                </a:lnTo>
                <a:lnTo>
                  <a:pt x="362131" y="0"/>
                </a:lnTo>
                <a:close/>
              </a:path>
              <a:path w="485140" h="491489">
                <a:moveTo>
                  <a:pt x="472440" y="74930"/>
                </a:moveTo>
                <a:lnTo>
                  <a:pt x="412037" y="74930"/>
                </a:lnTo>
                <a:lnTo>
                  <a:pt x="427532" y="76200"/>
                </a:lnTo>
                <a:lnTo>
                  <a:pt x="438712" y="81280"/>
                </a:lnTo>
                <a:lnTo>
                  <a:pt x="449579" y="91440"/>
                </a:lnTo>
                <a:lnTo>
                  <a:pt x="451021" y="92710"/>
                </a:lnTo>
                <a:lnTo>
                  <a:pt x="459397" y="102870"/>
                </a:lnTo>
                <a:lnTo>
                  <a:pt x="465230" y="113030"/>
                </a:lnTo>
                <a:lnTo>
                  <a:pt x="468586" y="125730"/>
                </a:lnTo>
                <a:lnTo>
                  <a:pt x="466898" y="138430"/>
                </a:lnTo>
                <a:lnTo>
                  <a:pt x="459813" y="148590"/>
                </a:lnTo>
                <a:lnTo>
                  <a:pt x="451459" y="153670"/>
                </a:lnTo>
                <a:lnTo>
                  <a:pt x="440070" y="154940"/>
                </a:lnTo>
                <a:lnTo>
                  <a:pt x="467105" y="154940"/>
                </a:lnTo>
                <a:lnTo>
                  <a:pt x="472694" y="149860"/>
                </a:lnTo>
                <a:lnTo>
                  <a:pt x="477139" y="143510"/>
                </a:lnTo>
                <a:lnTo>
                  <a:pt x="480186" y="135890"/>
                </a:lnTo>
                <a:lnTo>
                  <a:pt x="483361" y="128270"/>
                </a:lnTo>
                <a:lnTo>
                  <a:pt x="484885" y="120650"/>
                </a:lnTo>
                <a:lnTo>
                  <a:pt x="484994" y="113030"/>
                </a:lnTo>
                <a:lnTo>
                  <a:pt x="484885" y="105410"/>
                </a:lnTo>
                <a:lnTo>
                  <a:pt x="483361" y="97790"/>
                </a:lnTo>
                <a:lnTo>
                  <a:pt x="477011" y="82550"/>
                </a:lnTo>
                <a:lnTo>
                  <a:pt x="472440" y="74930"/>
                </a:lnTo>
                <a:close/>
              </a:path>
              <a:path w="485140" h="491489">
                <a:moveTo>
                  <a:pt x="426694" y="52070"/>
                </a:moveTo>
                <a:lnTo>
                  <a:pt x="386206" y="71120"/>
                </a:lnTo>
                <a:lnTo>
                  <a:pt x="378841" y="83820"/>
                </a:lnTo>
                <a:lnTo>
                  <a:pt x="375666" y="90170"/>
                </a:lnTo>
                <a:lnTo>
                  <a:pt x="373760" y="99060"/>
                </a:lnTo>
                <a:lnTo>
                  <a:pt x="368858" y="101600"/>
                </a:lnTo>
                <a:lnTo>
                  <a:pt x="383082" y="101600"/>
                </a:lnTo>
                <a:lnTo>
                  <a:pt x="384491" y="97790"/>
                </a:lnTo>
                <a:lnTo>
                  <a:pt x="389434" y="88900"/>
                </a:lnTo>
                <a:lnTo>
                  <a:pt x="401129" y="78740"/>
                </a:lnTo>
                <a:lnTo>
                  <a:pt x="412037" y="74930"/>
                </a:lnTo>
                <a:lnTo>
                  <a:pt x="472440" y="74930"/>
                </a:lnTo>
                <a:lnTo>
                  <a:pt x="466344" y="69850"/>
                </a:lnTo>
                <a:lnTo>
                  <a:pt x="462180" y="66040"/>
                </a:lnTo>
                <a:lnTo>
                  <a:pt x="451507" y="58420"/>
                </a:lnTo>
                <a:lnTo>
                  <a:pt x="439737" y="53340"/>
                </a:lnTo>
                <a:lnTo>
                  <a:pt x="426694" y="52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906766" y="5803785"/>
            <a:ext cx="452120" cy="354330"/>
          </a:xfrm>
          <a:custGeom>
            <a:avLst/>
            <a:gdLst/>
            <a:ahLst/>
            <a:cxnLst/>
            <a:rect l="l" t="t" r="r" b="b"/>
            <a:pathLst>
              <a:path w="452120" h="354329">
                <a:moveTo>
                  <a:pt x="51888" y="311150"/>
                </a:moveTo>
                <a:lnTo>
                  <a:pt x="47116" y="311150"/>
                </a:lnTo>
                <a:lnTo>
                  <a:pt x="48005" y="316230"/>
                </a:lnTo>
                <a:lnTo>
                  <a:pt x="48640" y="321310"/>
                </a:lnTo>
                <a:lnTo>
                  <a:pt x="48831" y="325120"/>
                </a:lnTo>
                <a:lnTo>
                  <a:pt x="48958" y="328930"/>
                </a:lnTo>
                <a:lnTo>
                  <a:pt x="49199" y="337820"/>
                </a:lnTo>
                <a:lnTo>
                  <a:pt x="49402" y="342900"/>
                </a:lnTo>
                <a:lnTo>
                  <a:pt x="54482" y="354330"/>
                </a:lnTo>
                <a:lnTo>
                  <a:pt x="61594" y="354330"/>
                </a:lnTo>
                <a:lnTo>
                  <a:pt x="67563" y="345440"/>
                </a:lnTo>
                <a:lnTo>
                  <a:pt x="67182" y="342900"/>
                </a:lnTo>
                <a:lnTo>
                  <a:pt x="66675" y="340360"/>
                </a:lnTo>
                <a:lnTo>
                  <a:pt x="64897" y="336550"/>
                </a:lnTo>
                <a:lnTo>
                  <a:pt x="61975" y="331470"/>
                </a:lnTo>
                <a:lnTo>
                  <a:pt x="58927" y="326390"/>
                </a:lnTo>
                <a:lnTo>
                  <a:pt x="55372" y="318770"/>
                </a:lnTo>
                <a:lnTo>
                  <a:pt x="51888" y="311150"/>
                </a:lnTo>
                <a:close/>
              </a:path>
              <a:path w="452120" h="354329">
                <a:moveTo>
                  <a:pt x="138231" y="223520"/>
                </a:moveTo>
                <a:lnTo>
                  <a:pt x="98043" y="223520"/>
                </a:lnTo>
                <a:lnTo>
                  <a:pt x="100202" y="224790"/>
                </a:lnTo>
                <a:lnTo>
                  <a:pt x="102234" y="224790"/>
                </a:lnTo>
                <a:lnTo>
                  <a:pt x="104266" y="227330"/>
                </a:lnTo>
                <a:lnTo>
                  <a:pt x="106299" y="228600"/>
                </a:lnTo>
                <a:lnTo>
                  <a:pt x="196214" y="318770"/>
                </a:lnTo>
                <a:lnTo>
                  <a:pt x="198374" y="321310"/>
                </a:lnTo>
                <a:lnTo>
                  <a:pt x="199770" y="322580"/>
                </a:lnTo>
                <a:lnTo>
                  <a:pt x="200405" y="325120"/>
                </a:lnTo>
                <a:lnTo>
                  <a:pt x="201167" y="327660"/>
                </a:lnTo>
                <a:lnTo>
                  <a:pt x="201040" y="330200"/>
                </a:lnTo>
                <a:lnTo>
                  <a:pt x="188849" y="346710"/>
                </a:lnTo>
                <a:lnTo>
                  <a:pt x="195072" y="353060"/>
                </a:lnTo>
                <a:lnTo>
                  <a:pt x="244141" y="303530"/>
                </a:lnTo>
                <a:lnTo>
                  <a:pt x="222630" y="303530"/>
                </a:lnTo>
                <a:lnTo>
                  <a:pt x="218058" y="302260"/>
                </a:lnTo>
                <a:lnTo>
                  <a:pt x="215900" y="300990"/>
                </a:lnTo>
                <a:lnTo>
                  <a:pt x="213994" y="298450"/>
                </a:lnTo>
                <a:lnTo>
                  <a:pt x="171068" y="256540"/>
                </a:lnTo>
                <a:lnTo>
                  <a:pt x="178244" y="248920"/>
                </a:lnTo>
                <a:lnTo>
                  <a:pt x="163956" y="248920"/>
                </a:lnTo>
                <a:lnTo>
                  <a:pt x="138231" y="223520"/>
                </a:lnTo>
                <a:close/>
              </a:path>
              <a:path w="452120" h="354329">
                <a:moveTo>
                  <a:pt x="86740" y="307340"/>
                </a:moveTo>
                <a:lnTo>
                  <a:pt x="44195" y="307340"/>
                </a:lnTo>
                <a:lnTo>
                  <a:pt x="36956" y="313690"/>
                </a:lnTo>
                <a:lnTo>
                  <a:pt x="30479" y="317500"/>
                </a:lnTo>
                <a:lnTo>
                  <a:pt x="24891" y="321310"/>
                </a:lnTo>
                <a:lnTo>
                  <a:pt x="19176" y="325120"/>
                </a:lnTo>
                <a:lnTo>
                  <a:pt x="15493" y="326390"/>
                </a:lnTo>
                <a:lnTo>
                  <a:pt x="13715" y="328930"/>
                </a:lnTo>
                <a:lnTo>
                  <a:pt x="11810" y="330200"/>
                </a:lnTo>
                <a:lnTo>
                  <a:pt x="10794" y="332740"/>
                </a:lnTo>
                <a:lnTo>
                  <a:pt x="10667" y="335280"/>
                </a:lnTo>
                <a:lnTo>
                  <a:pt x="10413" y="337820"/>
                </a:lnTo>
                <a:lnTo>
                  <a:pt x="11429" y="339090"/>
                </a:lnTo>
                <a:lnTo>
                  <a:pt x="13334" y="341630"/>
                </a:lnTo>
                <a:lnTo>
                  <a:pt x="15620" y="344170"/>
                </a:lnTo>
                <a:lnTo>
                  <a:pt x="22225" y="344170"/>
                </a:lnTo>
                <a:lnTo>
                  <a:pt x="24256" y="342900"/>
                </a:lnTo>
                <a:lnTo>
                  <a:pt x="27685" y="339090"/>
                </a:lnTo>
                <a:lnTo>
                  <a:pt x="30352" y="335280"/>
                </a:lnTo>
                <a:lnTo>
                  <a:pt x="33908" y="328930"/>
                </a:lnTo>
                <a:lnTo>
                  <a:pt x="37591" y="323850"/>
                </a:lnTo>
                <a:lnTo>
                  <a:pt x="42036" y="317500"/>
                </a:lnTo>
                <a:lnTo>
                  <a:pt x="47116" y="311150"/>
                </a:lnTo>
                <a:lnTo>
                  <a:pt x="51888" y="311150"/>
                </a:lnTo>
                <a:lnTo>
                  <a:pt x="51307" y="309880"/>
                </a:lnTo>
                <a:lnTo>
                  <a:pt x="92836" y="309880"/>
                </a:lnTo>
                <a:lnTo>
                  <a:pt x="91058" y="308610"/>
                </a:lnTo>
                <a:lnTo>
                  <a:pt x="86740" y="307340"/>
                </a:lnTo>
                <a:close/>
              </a:path>
              <a:path w="452120" h="354329">
                <a:moveTo>
                  <a:pt x="89661" y="325120"/>
                </a:moveTo>
                <a:lnTo>
                  <a:pt x="84708" y="325120"/>
                </a:lnTo>
                <a:lnTo>
                  <a:pt x="86486" y="326390"/>
                </a:lnTo>
                <a:lnTo>
                  <a:pt x="88137" y="326390"/>
                </a:lnTo>
                <a:lnTo>
                  <a:pt x="89661" y="325120"/>
                </a:lnTo>
                <a:close/>
              </a:path>
              <a:path w="452120" h="354329">
                <a:moveTo>
                  <a:pt x="92836" y="309880"/>
                </a:moveTo>
                <a:lnTo>
                  <a:pt x="51307" y="309880"/>
                </a:lnTo>
                <a:lnTo>
                  <a:pt x="61594" y="313690"/>
                </a:lnTo>
                <a:lnTo>
                  <a:pt x="69087" y="317500"/>
                </a:lnTo>
                <a:lnTo>
                  <a:pt x="78485" y="322580"/>
                </a:lnTo>
                <a:lnTo>
                  <a:pt x="82041" y="325120"/>
                </a:lnTo>
                <a:lnTo>
                  <a:pt x="92582" y="325120"/>
                </a:lnTo>
                <a:lnTo>
                  <a:pt x="93599" y="323850"/>
                </a:lnTo>
                <a:lnTo>
                  <a:pt x="95250" y="322580"/>
                </a:lnTo>
                <a:lnTo>
                  <a:pt x="96138" y="320040"/>
                </a:lnTo>
                <a:lnTo>
                  <a:pt x="96392" y="317500"/>
                </a:lnTo>
                <a:lnTo>
                  <a:pt x="96519" y="314960"/>
                </a:lnTo>
                <a:lnTo>
                  <a:pt x="95884" y="312420"/>
                </a:lnTo>
                <a:lnTo>
                  <a:pt x="92836" y="309880"/>
                </a:lnTo>
                <a:close/>
              </a:path>
              <a:path w="452120" h="354329">
                <a:moveTo>
                  <a:pt x="11810" y="287020"/>
                </a:moveTo>
                <a:lnTo>
                  <a:pt x="8254" y="287020"/>
                </a:lnTo>
                <a:lnTo>
                  <a:pt x="5206" y="288290"/>
                </a:lnTo>
                <a:lnTo>
                  <a:pt x="3936" y="288290"/>
                </a:lnTo>
                <a:lnTo>
                  <a:pt x="1397" y="290830"/>
                </a:lnTo>
                <a:lnTo>
                  <a:pt x="380" y="293370"/>
                </a:lnTo>
                <a:lnTo>
                  <a:pt x="253" y="295910"/>
                </a:lnTo>
                <a:lnTo>
                  <a:pt x="0" y="298450"/>
                </a:lnTo>
                <a:lnTo>
                  <a:pt x="634" y="300990"/>
                </a:lnTo>
                <a:lnTo>
                  <a:pt x="2285" y="302260"/>
                </a:lnTo>
                <a:lnTo>
                  <a:pt x="3682" y="303530"/>
                </a:lnTo>
                <a:lnTo>
                  <a:pt x="5460" y="304800"/>
                </a:lnTo>
                <a:lnTo>
                  <a:pt x="12445" y="304800"/>
                </a:lnTo>
                <a:lnTo>
                  <a:pt x="18668" y="306070"/>
                </a:lnTo>
                <a:lnTo>
                  <a:pt x="33400" y="306070"/>
                </a:lnTo>
                <a:lnTo>
                  <a:pt x="38734" y="307340"/>
                </a:lnTo>
                <a:lnTo>
                  <a:pt x="64134" y="307340"/>
                </a:lnTo>
                <a:lnTo>
                  <a:pt x="58674" y="306070"/>
                </a:lnTo>
                <a:lnTo>
                  <a:pt x="52450" y="304800"/>
                </a:lnTo>
                <a:lnTo>
                  <a:pt x="54133" y="303530"/>
                </a:lnTo>
                <a:lnTo>
                  <a:pt x="45338" y="303530"/>
                </a:lnTo>
                <a:lnTo>
                  <a:pt x="37718" y="300990"/>
                </a:lnTo>
                <a:lnTo>
                  <a:pt x="30733" y="297180"/>
                </a:lnTo>
                <a:lnTo>
                  <a:pt x="18287" y="290830"/>
                </a:lnTo>
                <a:lnTo>
                  <a:pt x="11810" y="287020"/>
                </a:lnTo>
                <a:close/>
              </a:path>
              <a:path w="452120" h="354329">
                <a:moveTo>
                  <a:pt x="39877" y="257810"/>
                </a:moveTo>
                <a:lnTo>
                  <a:pt x="34925" y="259080"/>
                </a:lnTo>
                <a:lnTo>
                  <a:pt x="32892" y="259080"/>
                </a:lnTo>
                <a:lnTo>
                  <a:pt x="30099" y="262890"/>
                </a:lnTo>
                <a:lnTo>
                  <a:pt x="29463" y="264160"/>
                </a:lnTo>
                <a:lnTo>
                  <a:pt x="29082" y="265430"/>
                </a:lnTo>
                <a:lnTo>
                  <a:pt x="28955" y="267970"/>
                </a:lnTo>
                <a:lnTo>
                  <a:pt x="29336" y="270510"/>
                </a:lnTo>
                <a:lnTo>
                  <a:pt x="30099" y="271780"/>
                </a:lnTo>
                <a:lnTo>
                  <a:pt x="32130" y="276860"/>
                </a:lnTo>
                <a:lnTo>
                  <a:pt x="35305" y="281940"/>
                </a:lnTo>
                <a:lnTo>
                  <a:pt x="41909" y="294640"/>
                </a:lnTo>
                <a:lnTo>
                  <a:pt x="45338" y="303530"/>
                </a:lnTo>
                <a:lnTo>
                  <a:pt x="54133" y="303530"/>
                </a:lnTo>
                <a:lnTo>
                  <a:pt x="59181" y="299720"/>
                </a:lnTo>
                <a:lnTo>
                  <a:pt x="61340" y="298450"/>
                </a:lnTo>
                <a:lnTo>
                  <a:pt x="48948" y="298450"/>
                </a:lnTo>
                <a:lnTo>
                  <a:pt x="47681" y="284480"/>
                </a:lnTo>
                <a:lnTo>
                  <a:pt x="47353" y="276860"/>
                </a:lnTo>
                <a:lnTo>
                  <a:pt x="47243" y="266700"/>
                </a:lnTo>
                <a:lnTo>
                  <a:pt x="46100" y="262890"/>
                </a:lnTo>
                <a:lnTo>
                  <a:pt x="43687" y="260350"/>
                </a:lnTo>
                <a:lnTo>
                  <a:pt x="42036" y="259080"/>
                </a:lnTo>
                <a:lnTo>
                  <a:pt x="39877" y="257810"/>
                </a:lnTo>
                <a:close/>
              </a:path>
              <a:path w="452120" h="354329">
                <a:moveTo>
                  <a:pt x="242950" y="293370"/>
                </a:moveTo>
                <a:lnTo>
                  <a:pt x="241300" y="294640"/>
                </a:lnTo>
                <a:lnTo>
                  <a:pt x="238759" y="295910"/>
                </a:lnTo>
                <a:lnTo>
                  <a:pt x="235203" y="298450"/>
                </a:lnTo>
                <a:lnTo>
                  <a:pt x="231775" y="300990"/>
                </a:lnTo>
                <a:lnTo>
                  <a:pt x="229361" y="302260"/>
                </a:lnTo>
                <a:lnTo>
                  <a:pt x="228091" y="302260"/>
                </a:lnTo>
                <a:lnTo>
                  <a:pt x="225170" y="303530"/>
                </a:lnTo>
                <a:lnTo>
                  <a:pt x="244141" y="303530"/>
                </a:lnTo>
                <a:lnTo>
                  <a:pt x="249174" y="298450"/>
                </a:lnTo>
                <a:lnTo>
                  <a:pt x="242950" y="293370"/>
                </a:lnTo>
                <a:close/>
              </a:path>
              <a:path w="452120" h="354329">
                <a:moveTo>
                  <a:pt x="81279" y="269240"/>
                </a:moveTo>
                <a:lnTo>
                  <a:pt x="74549" y="269240"/>
                </a:lnTo>
                <a:lnTo>
                  <a:pt x="72389" y="270510"/>
                </a:lnTo>
                <a:lnTo>
                  <a:pt x="68960" y="273050"/>
                </a:lnTo>
                <a:lnTo>
                  <a:pt x="66548" y="276860"/>
                </a:lnTo>
                <a:lnTo>
                  <a:pt x="62991" y="283210"/>
                </a:lnTo>
                <a:lnTo>
                  <a:pt x="59562" y="288290"/>
                </a:lnTo>
                <a:lnTo>
                  <a:pt x="54990" y="295910"/>
                </a:lnTo>
                <a:lnTo>
                  <a:pt x="48948" y="298450"/>
                </a:lnTo>
                <a:lnTo>
                  <a:pt x="61340" y="298450"/>
                </a:lnTo>
                <a:lnTo>
                  <a:pt x="86486" y="275590"/>
                </a:lnTo>
                <a:lnTo>
                  <a:pt x="85470" y="274320"/>
                </a:lnTo>
                <a:lnTo>
                  <a:pt x="83311" y="271780"/>
                </a:lnTo>
                <a:lnTo>
                  <a:pt x="81279" y="269240"/>
                </a:lnTo>
                <a:close/>
              </a:path>
              <a:path w="452120" h="354329">
                <a:moveTo>
                  <a:pt x="185927" y="186690"/>
                </a:moveTo>
                <a:lnTo>
                  <a:pt x="179324" y="193040"/>
                </a:lnTo>
                <a:lnTo>
                  <a:pt x="182117" y="196850"/>
                </a:lnTo>
                <a:lnTo>
                  <a:pt x="184403" y="199390"/>
                </a:lnTo>
                <a:lnTo>
                  <a:pt x="187959" y="207010"/>
                </a:lnTo>
                <a:lnTo>
                  <a:pt x="188849" y="210820"/>
                </a:lnTo>
                <a:lnTo>
                  <a:pt x="188975" y="212090"/>
                </a:lnTo>
                <a:lnTo>
                  <a:pt x="189229" y="215900"/>
                </a:lnTo>
                <a:lnTo>
                  <a:pt x="188467" y="219710"/>
                </a:lnTo>
                <a:lnTo>
                  <a:pt x="187070" y="223520"/>
                </a:lnTo>
                <a:lnTo>
                  <a:pt x="185547" y="226060"/>
                </a:lnTo>
                <a:lnTo>
                  <a:pt x="182625" y="229870"/>
                </a:lnTo>
                <a:lnTo>
                  <a:pt x="163956" y="248920"/>
                </a:lnTo>
                <a:lnTo>
                  <a:pt x="178244" y="248920"/>
                </a:lnTo>
                <a:lnTo>
                  <a:pt x="185419" y="241300"/>
                </a:lnTo>
                <a:lnTo>
                  <a:pt x="189229" y="237490"/>
                </a:lnTo>
                <a:lnTo>
                  <a:pt x="192785" y="234950"/>
                </a:lnTo>
                <a:lnTo>
                  <a:pt x="196341" y="233680"/>
                </a:lnTo>
                <a:lnTo>
                  <a:pt x="199770" y="231140"/>
                </a:lnTo>
                <a:lnTo>
                  <a:pt x="231079" y="231140"/>
                </a:lnTo>
                <a:lnTo>
                  <a:pt x="185927" y="186690"/>
                </a:lnTo>
                <a:close/>
              </a:path>
              <a:path w="452120" h="354329">
                <a:moveTo>
                  <a:pt x="231079" y="231140"/>
                </a:moveTo>
                <a:lnTo>
                  <a:pt x="210057" y="231140"/>
                </a:lnTo>
                <a:lnTo>
                  <a:pt x="213486" y="232410"/>
                </a:lnTo>
                <a:lnTo>
                  <a:pt x="222123" y="237490"/>
                </a:lnTo>
                <a:lnTo>
                  <a:pt x="225678" y="240030"/>
                </a:lnTo>
                <a:lnTo>
                  <a:pt x="228345" y="241300"/>
                </a:lnTo>
                <a:lnTo>
                  <a:pt x="234950" y="234950"/>
                </a:lnTo>
                <a:lnTo>
                  <a:pt x="231079" y="231140"/>
                </a:lnTo>
                <a:close/>
              </a:path>
              <a:path w="452120" h="354329">
                <a:moveTo>
                  <a:pt x="168148" y="130810"/>
                </a:moveTo>
                <a:lnTo>
                  <a:pt x="70357" y="228600"/>
                </a:lnTo>
                <a:lnTo>
                  <a:pt x="76580" y="234950"/>
                </a:lnTo>
                <a:lnTo>
                  <a:pt x="78358" y="233680"/>
                </a:lnTo>
                <a:lnTo>
                  <a:pt x="80772" y="231140"/>
                </a:lnTo>
                <a:lnTo>
                  <a:pt x="87375" y="227330"/>
                </a:lnTo>
                <a:lnTo>
                  <a:pt x="90169" y="226060"/>
                </a:lnTo>
                <a:lnTo>
                  <a:pt x="95503" y="223520"/>
                </a:lnTo>
                <a:lnTo>
                  <a:pt x="138231" y="223520"/>
                </a:lnTo>
                <a:lnTo>
                  <a:pt x="113791" y="199390"/>
                </a:lnTo>
                <a:lnTo>
                  <a:pt x="134747" y="177800"/>
                </a:lnTo>
                <a:lnTo>
                  <a:pt x="140715" y="171450"/>
                </a:lnTo>
                <a:lnTo>
                  <a:pt x="146050" y="167640"/>
                </a:lnTo>
                <a:lnTo>
                  <a:pt x="148335" y="165100"/>
                </a:lnTo>
                <a:lnTo>
                  <a:pt x="150367" y="163830"/>
                </a:lnTo>
                <a:lnTo>
                  <a:pt x="154431" y="160020"/>
                </a:lnTo>
                <a:lnTo>
                  <a:pt x="198088" y="160020"/>
                </a:lnTo>
                <a:lnTo>
                  <a:pt x="168148" y="130810"/>
                </a:lnTo>
                <a:close/>
              </a:path>
              <a:path w="452120" h="354329">
                <a:moveTo>
                  <a:pt x="284225" y="101600"/>
                </a:moveTo>
                <a:lnTo>
                  <a:pt x="277875" y="101600"/>
                </a:lnTo>
                <a:lnTo>
                  <a:pt x="264922" y="106680"/>
                </a:lnTo>
                <a:lnTo>
                  <a:pt x="239267" y="138430"/>
                </a:lnTo>
                <a:lnTo>
                  <a:pt x="236092" y="153670"/>
                </a:lnTo>
                <a:lnTo>
                  <a:pt x="237870" y="168910"/>
                </a:lnTo>
                <a:lnTo>
                  <a:pt x="240029" y="176530"/>
                </a:lnTo>
                <a:lnTo>
                  <a:pt x="243820" y="182880"/>
                </a:lnTo>
                <a:lnTo>
                  <a:pt x="250169" y="194310"/>
                </a:lnTo>
                <a:lnTo>
                  <a:pt x="279675" y="218440"/>
                </a:lnTo>
                <a:lnTo>
                  <a:pt x="304499" y="224790"/>
                </a:lnTo>
                <a:lnTo>
                  <a:pt x="315289" y="223520"/>
                </a:lnTo>
                <a:lnTo>
                  <a:pt x="330297" y="218440"/>
                </a:lnTo>
                <a:lnTo>
                  <a:pt x="339624" y="212090"/>
                </a:lnTo>
                <a:lnTo>
                  <a:pt x="346934" y="204470"/>
                </a:lnTo>
                <a:lnTo>
                  <a:pt x="307593" y="204470"/>
                </a:lnTo>
                <a:lnTo>
                  <a:pt x="301751" y="203200"/>
                </a:lnTo>
                <a:lnTo>
                  <a:pt x="295909" y="200660"/>
                </a:lnTo>
                <a:lnTo>
                  <a:pt x="278764" y="189230"/>
                </a:lnTo>
                <a:lnTo>
                  <a:pt x="273050" y="182880"/>
                </a:lnTo>
                <a:lnTo>
                  <a:pt x="285806" y="170180"/>
                </a:lnTo>
                <a:lnTo>
                  <a:pt x="260962" y="170180"/>
                </a:lnTo>
                <a:lnTo>
                  <a:pt x="254075" y="158750"/>
                </a:lnTo>
                <a:lnTo>
                  <a:pt x="250951" y="147320"/>
                </a:lnTo>
                <a:lnTo>
                  <a:pt x="249935" y="138430"/>
                </a:lnTo>
                <a:lnTo>
                  <a:pt x="252475" y="130810"/>
                </a:lnTo>
                <a:lnTo>
                  <a:pt x="258699" y="124460"/>
                </a:lnTo>
                <a:lnTo>
                  <a:pt x="262381" y="120650"/>
                </a:lnTo>
                <a:lnTo>
                  <a:pt x="266191" y="118110"/>
                </a:lnTo>
                <a:lnTo>
                  <a:pt x="274319" y="116840"/>
                </a:lnTo>
                <a:lnTo>
                  <a:pt x="322008" y="116840"/>
                </a:lnTo>
                <a:lnTo>
                  <a:pt x="319404" y="114300"/>
                </a:lnTo>
                <a:lnTo>
                  <a:pt x="313943" y="110490"/>
                </a:lnTo>
                <a:lnTo>
                  <a:pt x="308228" y="106680"/>
                </a:lnTo>
                <a:lnTo>
                  <a:pt x="302386" y="104140"/>
                </a:lnTo>
                <a:lnTo>
                  <a:pt x="296544" y="102870"/>
                </a:lnTo>
                <a:lnTo>
                  <a:pt x="284225" y="101600"/>
                </a:lnTo>
                <a:close/>
              </a:path>
              <a:path w="452120" h="354329">
                <a:moveTo>
                  <a:pt x="358266" y="148590"/>
                </a:moveTo>
                <a:lnTo>
                  <a:pt x="348233" y="151130"/>
                </a:lnTo>
                <a:lnTo>
                  <a:pt x="351154" y="161290"/>
                </a:lnTo>
                <a:lnTo>
                  <a:pt x="351916" y="168910"/>
                </a:lnTo>
                <a:lnTo>
                  <a:pt x="350519" y="175260"/>
                </a:lnTo>
                <a:lnTo>
                  <a:pt x="349250" y="181610"/>
                </a:lnTo>
                <a:lnTo>
                  <a:pt x="345948" y="187960"/>
                </a:lnTo>
                <a:lnTo>
                  <a:pt x="335660" y="198120"/>
                </a:lnTo>
                <a:lnTo>
                  <a:pt x="330200" y="200660"/>
                </a:lnTo>
                <a:lnTo>
                  <a:pt x="324611" y="203200"/>
                </a:lnTo>
                <a:lnTo>
                  <a:pt x="318897" y="204470"/>
                </a:lnTo>
                <a:lnTo>
                  <a:pt x="346934" y="204470"/>
                </a:lnTo>
                <a:lnTo>
                  <a:pt x="351808" y="199390"/>
                </a:lnTo>
                <a:lnTo>
                  <a:pt x="357269" y="189230"/>
                </a:lnTo>
                <a:lnTo>
                  <a:pt x="361054" y="173990"/>
                </a:lnTo>
                <a:lnTo>
                  <a:pt x="360897" y="161290"/>
                </a:lnTo>
                <a:lnTo>
                  <a:pt x="358266" y="148590"/>
                </a:lnTo>
                <a:close/>
              </a:path>
              <a:path w="452120" h="354329">
                <a:moveTo>
                  <a:pt x="322008" y="116840"/>
                </a:moveTo>
                <a:lnTo>
                  <a:pt x="274319" y="116840"/>
                </a:lnTo>
                <a:lnTo>
                  <a:pt x="278383" y="118110"/>
                </a:lnTo>
                <a:lnTo>
                  <a:pt x="286130" y="120650"/>
                </a:lnTo>
                <a:lnTo>
                  <a:pt x="290067" y="123190"/>
                </a:lnTo>
                <a:lnTo>
                  <a:pt x="298703" y="129540"/>
                </a:lnTo>
                <a:lnTo>
                  <a:pt x="302513" y="132080"/>
                </a:lnTo>
                <a:lnTo>
                  <a:pt x="305815" y="135890"/>
                </a:lnTo>
                <a:lnTo>
                  <a:pt x="260962" y="170180"/>
                </a:lnTo>
                <a:lnTo>
                  <a:pt x="285806" y="170180"/>
                </a:lnTo>
                <a:lnTo>
                  <a:pt x="330453" y="125730"/>
                </a:lnTo>
                <a:lnTo>
                  <a:pt x="324611" y="119380"/>
                </a:lnTo>
                <a:lnTo>
                  <a:pt x="322008" y="116840"/>
                </a:lnTo>
                <a:close/>
              </a:path>
              <a:path w="452120" h="354329">
                <a:moveTo>
                  <a:pt x="198088" y="160020"/>
                </a:moveTo>
                <a:lnTo>
                  <a:pt x="161162" y="160020"/>
                </a:lnTo>
                <a:lnTo>
                  <a:pt x="179450" y="162560"/>
                </a:lnTo>
                <a:lnTo>
                  <a:pt x="186943" y="165100"/>
                </a:lnTo>
                <a:lnTo>
                  <a:pt x="192785" y="168910"/>
                </a:lnTo>
                <a:lnTo>
                  <a:pt x="199389" y="161290"/>
                </a:lnTo>
                <a:lnTo>
                  <a:pt x="198088" y="160020"/>
                </a:lnTo>
                <a:close/>
              </a:path>
              <a:path w="452120" h="354329">
                <a:moveTo>
                  <a:pt x="307593" y="29210"/>
                </a:moveTo>
                <a:lnTo>
                  <a:pt x="268224" y="29210"/>
                </a:lnTo>
                <a:lnTo>
                  <a:pt x="270890" y="30480"/>
                </a:lnTo>
                <a:lnTo>
                  <a:pt x="273684" y="30480"/>
                </a:lnTo>
                <a:lnTo>
                  <a:pt x="276605" y="31750"/>
                </a:lnTo>
                <a:lnTo>
                  <a:pt x="279145" y="33020"/>
                </a:lnTo>
                <a:lnTo>
                  <a:pt x="281050" y="35560"/>
                </a:lnTo>
                <a:lnTo>
                  <a:pt x="366902" y="121920"/>
                </a:lnTo>
                <a:lnTo>
                  <a:pt x="372617" y="127000"/>
                </a:lnTo>
                <a:lnTo>
                  <a:pt x="378459" y="133350"/>
                </a:lnTo>
                <a:lnTo>
                  <a:pt x="390398" y="146050"/>
                </a:lnTo>
                <a:lnTo>
                  <a:pt x="395350" y="151130"/>
                </a:lnTo>
                <a:lnTo>
                  <a:pt x="399414" y="154940"/>
                </a:lnTo>
                <a:lnTo>
                  <a:pt x="406145" y="151130"/>
                </a:lnTo>
                <a:lnTo>
                  <a:pt x="402462" y="134620"/>
                </a:lnTo>
                <a:lnTo>
                  <a:pt x="409066" y="133350"/>
                </a:lnTo>
                <a:lnTo>
                  <a:pt x="415289" y="130810"/>
                </a:lnTo>
                <a:lnTo>
                  <a:pt x="427481" y="124460"/>
                </a:lnTo>
                <a:lnTo>
                  <a:pt x="432815" y="120650"/>
                </a:lnTo>
                <a:lnTo>
                  <a:pt x="434101" y="119380"/>
                </a:lnTo>
                <a:lnTo>
                  <a:pt x="403225" y="119380"/>
                </a:lnTo>
                <a:lnTo>
                  <a:pt x="397382" y="116840"/>
                </a:lnTo>
                <a:lnTo>
                  <a:pt x="395097" y="115570"/>
                </a:lnTo>
                <a:lnTo>
                  <a:pt x="393318" y="115570"/>
                </a:lnTo>
                <a:lnTo>
                  <a:pt x="342900" y="64770"/>
                </a:lnTo>
                <a:lnTo>
                  <a:pt x="342518" y="59690"/>
                </a:lnTo>
                <a:lnTo>
                  <a:pt x="342836" y="57150"/>
                </a:lnTo>
                <a:lnTo>
                  <a:pt x="335533" y="57150"/>
                </a:lnTo>
                <a:lnTo>
                  <a:pt x="307593" y="29210"/>
                </a:lnTo>
                <a:close/>
              </a:path>
              <a:path w="452120" h="354329">
                <a:moveTo>
                  <a:pt x="430287" y="26670"/>
                </a:moveTo>
                <a:lnTo>
                  <a:pt x="378459" y="26670"/>
                </a:lnTo>
                <a:lnTo>
                  <a:pt x="383793" y="29210"/>
                </a:lnTo>
                <a:lnTo>
                  <a:pt x="389127" y="30480"/>
                </a:lnTo>
                <a:lnTo>
                  <a:pt x="394461" y="33020"/>
                </a:lnTo>
                <a:lnTo>
                  <a:pt x="405383" y="39370"/>
                </a:lnTo>
                <a:lnTo>
                  <a:pt x="410336" y="43180"/>
                </a:lnTo>
                <a:lnTo>
                  <a:pt x="414654" y="48260"/>
                </a:lnTo>
                <a:lnTo>
                  <a:pt x="420434" y="54610"/>
                </a:lnTo>
                <a:lnTo>
                  <a:pt x="427999" y="64770"/>
                </a:lnTo>
                <a:lnTo>
                  <a:pt x="433573" y="74930"/>
                </a:lnTo>
                <a:lnTo>
                  <a:pt x="437212" y="87630"/>
                </a:lnTo>
                <a:lnTo>
                  <a:pt x="435933" y="100330"/>
                </a:lnTo>
                <a:lnTo>
                  <a:pt x="429513" y="110490"/>
                </a:lnTo>
                <a:lnTo>
                  <a:pt x="426211" y="114300"/>
                </a:lnTo>
                <a:lnTo>
                  <a:pt x="423036" y="115570"/>
                </a:lnTo>
                <a:lnTo>
                  <a:pt x="419734" y="116840"/>
                </a:lnTo>
                <a:lnTo>
                  <a:pt x="416559" y="118110"/>
                </a:lnTo>
                <a:lnTo>
                  <a:pt x="413257" y="119380"/>
                </a:lnTo>
                <a:lnTo>
                  <a:pt x="434101" y="119380"/>
                </a:lnTo>
                <a:lnTo>
                  <a:pt x="440528" y="113030"/>
                </a:lnTo>
                <a:lnTo>
                  <a:pt x="446221" y="104140"/>
                </a:lnTo>
                <a:lnTo>
                  <a:pt x="449999" y="92710"/>
                </a:lnTo>
                <a:lnTo>
                  <a:pt x="451774" y="80010"/>
                </a:lnTo>
                <a:lnTo>
                  <a:pt x="451453" y="62230"/>
                </a:lnTo>
                <a:lnTo>
                  <a:pt x="447542" y="50800"/>
                </a:lnTo>
                <a:lnTo>
                  <a:pt x="441198" y="39370"/>
                </a:lnTo>
                <a:lnTo>
                  <a:pt x="432434" y="29210"/>
                </a:lnTo>
                <a:lnTo>
                  <a:pt x="430287" y="26670"/>
                </a:lnTo>
                <a:close/>
              </a:path>
              <a:path w="452120" h="354329">
                <a:moveTo>
                  <a:pt x="383743" y="6350"/>
                </a:moveTo>
                <a:lnTo>
                  <a:pt x="345185" y="25400"/>
                </a:lnTo>
                <a:lnTo>
                  <a:pt x="339598" y="36830"/>
                </a:lnTo>
                <a:lnTo>
                  <a:pt x="337184" y="43180"/>
                </a:lnTo>
                <a:lnTo>
                  <a:pt x="336372" y="48260"/>
                </a:lnTo>
                <a:lnTo>
                  <a:pt x="336295" y="57150"/>
                </a:lnTo>
                <a:lnTo>
                  <a:pt x="342836" y="57150"/>
                </a:lnTo>
                <a:lnTo>
                  <a:pt x="343153" y="54610"/>
                </a:lnTo>
                <a:lnTo>
                  <a:pt x="344550" y="49530"/>
                </a:lnTo>
                <a:lnTo>
                  <a:pt x="346075" y="45720"/>
                </a:lnTo>
                <a:lnTo>
                  <a:pt x="348868" y="40640"/>
                </a:lnTo>
                <a:lnTo>
                  <a:pt x="352932" y="36830"/>
                </a:lnTo>
                <a:lnTo>
                  <a:pt x="357504" y="31750"/>
                </a:lnTo>
                <a:lnTo>
                  <a:pt x="362330" y="29210"/>
                </a:lnTo>
                <a:lnTo>
                  <a:pt x="372999" y="26670"/>
                </a:lnTo>
                <a:lnTo>
                  <a:pt x="430287" y="26670"/>
                </a:lnTo>
                <a:lnTo>
                  <a:pt x="420266" y="19050"/>
                </a:lnTo>
                <a:lnTo>
                  <a:pt x="409427" y="12700"/>
                </a:lnTo>
                <a:lnTo>
                  <a:pt x="397383" y="8890"/>
                </a:lnTo>
                <a:lnTo>
                  <a:pt x="383743" y="6350"/>
                </a:lnTo>
                <a:close/>
              </a:path>
              <a:path w="452120" h="354329">
                <a:moveTo>
                  <a:pt x="278383" y="0"/>
                </a:moveTo>
                <a:lnTo>
                  <a:pt x="275843" y="0"/>
                </a:lnTo>
                <a:lnTo>
                  <a:pt x="245999" y="34290"/>
                </a:lnTo>
                <a:lnTo>
                  <a:pt x="251586" y="39370"/>
                </a:lnTo>
                <a:lnTo>
                  <a:pt x="253364" y="38100"/>
                </a:lnTo>
                <a:lnTo>
                  <a:pt x="255650" y="36830"/>
                </a:lnTo>
                <a:lnTo>
                  <a:pt x="258699" y="34290"/>
                </a:lnTo>
                <a:lnTo>
                  <a:pt x="261619" y="31750"/>
                </a:lnTo>
                <a:lnTo>
                  <a:pt x="264032" y="30480"/>
                </a:lnTo>
                <a:lnTo>
                  <a:pt x="265937" y="30480"/>
                </a:lnTo>
                <a:lnTo>
                  <a:pt x="268224" y="29210"/>
                </a:lnTo>
                <a:lnTo>
                  <a:pt x="307593" y="29210"/>
                </a:lnTo>
                <a:lnTo>
                  <a:pt x="278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65175" y="4234457"/>
            <a:ext cx="3103245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z="1000" spc="-10" dirty="0">
                <a:latin typeface="Georgia"/>
                <a:cs typeface="Georgia"/>
              </a:rPr>
              <a:t>600</a:t>
            </a:r>
            <a:endParaRPr sz="1000" dirty="0">
              <a:latin typeface="Georgia"/>
              <a:cs typeface="Georgia"/>
            </a:endParaRPr>
          </a:p>
          <a:p>
            <a:pPr marR="5080" algn="r">
              <a:lnSpc>
                <a:spcPts val="2220"/>
              </a:lnSpc>
            </a:pPr>
            <a:r>
              <a:rPr sz="2000" dirty="0">
                <a:latin typeface="Georgia"/>
                <a:cs typeface="Georgia"/>
              </a:rPr>
              <a:t>4</a:t>
            </a:r>
            <a:r>
              <a:rPr sz="2000" spc="-15" dirty="0">
                <a:latin typeface="Georgia"/>
                <a:cs typeface="Georgia"/>
              </a:rPr>
              <a:t>0</a:t>
            </a:r>
            <a:r>
              <a:rPr sz="2000" dirty="0">
                <a:latin typeface="Georgia"/>
                <a:cs typeface="Georgia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1217" y="3819928"/>
            <a:ext cx="2571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Georgia"/>
                <a:cs typeface="Georgia"/>
              </a:rPr>
              <a:t>800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386" y="3405401"/>
            <a:ext cx="4525010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spc="-5" dirty="0">
                <a:latin typeface="Georgia"/>
                <a:cs typeface="Georgia"/>
              </a:rPr>
              <a:t>1</a:t>
            </a:r>
            <a:r>
              <a:rPr sz="1000" spc="-10" dirty="0">
                <a:latin typeface="Georgia"/>
                <a:cs typeface="Georgia"/>
              </a:rPr>
              <a:t>,</a:t>
            </a:r>
            <a:r>
              <a:rPr sz="1000" dirty="0">
                <a:latin typeface="Georgia"/>
                <a:cs typeface="Georgia"/>
              </a:rPr>
              <a:t>0</a:t>
            </a:r>
            <a:r>
              <a:rPr sz="1000" spc="-10" dirty="0">
                <a:latin typeface="Georgia"/>
                <a:cs typeface="Georgia"/>
              </a:rPr>
              <a:t>00</a:t>
            </a:r>
            <a:endParaRPr sz="1000" dirty="0">
              <a:latin typeface="Georgia"/>
              <a:cs typeface="Georgia"/>
            </a:endParaRPr>
          </a:p>
          <a:p>
            <a:pPr marR="5080" algn="r">
              <a:lnSpc>
                <a:spcPts val="2390"/>
              </a:lnSpc>
            </a:pPr>
            <a:r>
              <a:rPr sz="2000" spc="-5" dirty="0">
                <a:latin typeface="Georgia"/>
                <a:cs typeface="Georgia"/>
              </a:rPr>
              <a:t>7</a:t>
            </a:r>
            <a:r>
              <a:rPr sz="2000" spc="5" dirty="0">
                <a:latin typeface="Georgia"/>
                <a:cs typeface="Georgia"/>
              </a:rPr>
              <a:t>9</a:t>
            </a:r>
            <a:r>
              <a:rPr sz="2000" dirty="0">
                <a:latin typeface="Georgia"/>
                <a:cs typeface="Georgia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7397" y="2990872"/>
            <a:ext cx="3409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1</a:t>
            </a:r>
            <a:r>
              <a:rPr sz="1000" spc="-10" dirty="0">
                <a:latin typeface="Georgia"/>
                <a:cs typeface="Georgia"/>
              </a:rPr>
              <a:t>,</a:t>
            </a:r>
            <a:r>
              <a:rPr sz="1000" spc="-5" dirty="0">
                <a:latin typeface="Georgia"/>
                <a:cs typeface="Georgia"/>
              </a:rPr>
              <a:t>2</a:t>
            </a:r>
            <a:r>
              <a:rPr sz="1000" spc="-10" dirty="0">
                <a:latin typeface="Georgia"/>
                <a:cs typeface="Georgia"/>
              </a:rPr>
              <a:t>00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6482" y="2576344"/>
            <a:ext cx="3422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1</a:t>
            </a:r>
            <a:r>
              <a:rPr sz="1000" spc="-10" dirty="0">
                <a:latin typeface="Georgia"/>
                <a:cs typeface="Georgia"/>
              </a:rPr>
              <a:t>,4</a:t>
            </a:r>
            <a:r>
              <a:rPr sz="1000" dirty="0">
                <a:latin typeface="Georgia"/>
                <a:cs typeface="Georgia"/>
              </a:rPr>
              <a:t>0</a:t>
            </a:r>
            <a:r>
              <a:rPr sz="1000" spc="-10" dirty="0">
                <a:latin typeface="Georgia"/>
                <a:cs typeface="Georgia"/>
              </a:rPr>
              <a:t>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6482" y="2161816"/>
            <a:ext cx="3422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1</a:t>
            </a:r>
            <a:r>
              <a:rPr sz="1000" spc="-10" dirty="0">
                <a:latin typeface="Georgia"/>
                <a:cs typeface="Georgia"/>
              </a:rPr>
              <a:t>,</a:t>
            </a:r>
            <a:r>
              <a:rPr sz="1000" dirty="0">
                <a:latin typeface="Georgia"/>
                <a:cs typeface="Georgia"/>
              </a:rPr>
              <a:t>6</a:t>
            </a:r>
            <a:r>
              <a:rPr sz="1000" spc="-10" dirty="0">
                <a:latin typeface="Georgia"/>
                <a:cs typeface="Georgia"/>
              </a:rPr>
              <a:t>00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9892" y="5087832"/>
            <a:ext cx="2863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81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35810" y="4864439"/>
            <a:ext cx="4318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1</a:t>
            </a:r>
            <a:r>
              <a:rPr sz="2000" spc="5" dirty="0">
                <a:latin typeface="Georgia"/>
                <a:cs typeface="Georgia"/>
              </a:rPr>
              <a:t>6</a:t>
            </a:r>
            <a:r>
              <a:rPr sz="2000" dirty="0">
                <a:latin typeface="Georgia"/>
                <a:cs typeface="Georgia"/>
              </a:rPr>
              <a:t>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639060" y="4747735"/>
            <a:ext cx="438784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272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03675" y="3973288"/>
            <a:ext cx="42037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631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58561" y="3118570"/>
            <a:ext cx="6216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1,018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40678" y="2871301"/>
            <a:ext cx="6134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1,140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610857" y="2482427"/>
            <a:ext cx="6273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1,332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305293" y="1989921"/>
            <a:ext cx="127571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aseline="-26388" dirty="0">
                <a:latin typeface="Georgia"/>
                <a:cs typeface="Georgia"/>
              </a:rPr>
              <a:t>1,516 </a:t>
            </a:r>
            <a:r>
              <a:rPr sz="3000" spc="-179" baseline="-26388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1,575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649727" y="1573523"/>
            <a:ext cx="398716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6220">
              <a:lnSpc>
                <a:spcPts val="1820"/>
              </a:lnSpc>
            </a:pPr>
            <a:r>
              <a:rPr sz="1600" b="1" spc="-20" dirty="0">
                <a:latin typeface="Georgia"/>
                <a:cs typeface="Georgia"/>
              </a:rPr>
              <a:t>Gr</a:t>
            </a:r>
            <a:r>
              <a:rPr sz="1600" b="1" spc="-15" dirty="0">
                <a:latin typeface="Georgia"/>
                <a:cs typeface="Georgia"/>
              </a:rPr>
              <a:t>o</a:t>
            </a:r>
            <a:r>
              <a:rPr sz="1600" b="1" spc="-20" dirty="0">
                <a:latin typeface="Georgia"/>
                <a:cs typeface="Georgia"/>
              </a:rPr>
              <a:t>w</a:t>
            </a:r>
            <a:r>
              <a:rPr sz="1600" b="1" spc="-10" dirty="0">
                <a:latin typeface="Georgia"/>
                <a:cs typeface="Georgia"/>
              </a:rPr>
              <a:t>th</a:t>
            </a:r>
            <a:r>
              <a:rPr sz="1600" b="1" spc="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in</a:t>
            </a:r>
            <a:r>
              <a:rPr sz="1600" b="1" spc="-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Sel</a:t>
            </a:r>
            <a:r>
              <a:rPr sz="1600" b="1" spc="-5" dirty="0">
                <a:latin typeface="Georgia"/>
                <a:cs typeface="Georgia"/>
              </a:rPr>
              <a:t>f</a:t>
            </a:r>
            <a:r>
              <a:rPr sz="1600" b="1" spc="-15" dirty="0">
                <a:latin typeface="Georgia"/>
                <a:cs typeface="Georgia"/>
              </a:rPr>
              <a:t>-</a:t>
            </a:r>
            <a:r>
              <a:rPr sz="1600" b="1" spc="-10" dirty="0">
                <a:latin typeface="Georgia"/>
                <a:cs typeface="Georgia"/>
              </a:rPr>
              <a:t>Directed</a:t>
            </a:r>
            <a:r>
              <a:rPr sz="1600" b="1" spc="35" dirty="0">
                <a:latin typeface="Georgia"/>
                <a:cs typeface="Georgia"/>
              </a:rPr>
              <a:t> </a:t>
            </a:r>
            <a:r>
              <a:rPr sz="1600" b="1" spc="-15" dirty="0">
                <a:latin typeface="Georgia"/>
                <a:cs typeface="Georgia"/>
              </a:rPr>
              <a:t>Su</a:t>
            </a:r>
            <a:r>
              <a:rPr sz="1600" b="1" spc="-30" dirty="0">
                <a:latin typeface="Georgia"/>
                <a:cs typeface="Georgia"/>
              </a:rPr>
              <a:t>p</a:t>
            </a:r>
            <a:r>
              <a:rPr sz="1600" b="1" spc="-25" dirty="0">
                <a:latin typeface="Georgia"/>
                <a:cs typeface="Georgia"/>
              </a:rPr>
              <a:t>p</a:t>
            </a:r>
            <a:r>
              <a:rPr sz="1600" b="1" spc="-10" dirty="0">
                <a:latin typeface="Georgia"/>
                <a:cs typeface="Georgia"/>
              </a:rPr>
              <a:t>orts</a:t>
            </a:r>
            <a:r>
              <a:rPr sz="1600" b="1" spc="-15" dirty="0">
                <a:latin typeface="Georgia"/>
                <a:cs typeface="Georgia"/>
              </a:rPr>
              <a:t> Number</a:t>
            </a:r>
            <a:r>
              <a:rPr sz="1600" b="1" spc="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of</a:t>
            </a:r>
            <a:r>
              <a:rPr sz="1600" b="1" spc="-5" dirty="0">
                <a:latin typeface="Georgia"/>
                <a:cs typeface="Georgia"/>
              </a:rPr>
              <a:t> </a:t>
            </a:r>
            <a:r>
              <a:rPr sz="1600" b="1" spc="-20" dirty="0">
                <a:latin typeface="Georgia"/>
                <a:cs typeface="Georgia"/>
              </a:rPr>
              <a:t>Pa</a:t>
            </a:r>
            <a:r>
              <a:rPr sz="1600" b="1" spc="-10" dirty="0">
                <a:latin typeface="Georgia"/>
                <a:cs typeface="Georgia"/>
              </a:rPr>
              <a:t>rticip</a:t>
            </a:r>
            <a:r>
              <a:rPr sz="1600" b="1" spc="-15" dirty="0">
                <a:latin typeface="Georgia"/>
                <a:cs typeface="Georgia"/>
              </a:rPr>
              <a:t>a</a:t>
            </a:r>
            <a:r>
              <a:rPr sz="1600" b="1" spc="-10" dirty="0">
                <a:latin typeface="Georgia"/>
                <a:cs typeface="Georgia"/>
              </a:rPr>
              <a:t>nts</a:t>
            </a:r>
            <a:r>
              <a:rPr sz="1600" b="1" spc="3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by</a:t>
            </a:r>
            <a:r>
              <a:rPr sz="1600" b="1" dirty="0">
                <a:latin typeface="Georgia"/>
                <a:cs typeface="Georgia"/>
              </a:rPr>
              <a:t> </a:t>
            </a:r>
            <a:r>
              <a:rPr sz="1600" b="1" spc="-15" dirty="0">
                <a:latin typeface="Georgia"/>
                <a:cs typeface="Georgia"/>
              </a:rPr>
              <a:t>Fisca</a:t>
            </a:r>
            <a:r>
              <a:rPr sz="1600" b="1" spc="-10" dirty="0">
                <a:latin typeface="Georgia"/>
                <a:cs typeface="Georgia"/>
              </a:rPr>
              <a:t>l</a:t>
            </a:r>
            <a:r>
              <a:rPr sz="1600" b="1" spc="15" dirty="0">
                <a:latin typeface="Georgia"/>
                <a:cs typeface="Georgia"/>
              </a:rPr>
              <a:t> </a:t>
            </a:r>
            <a:r>
              <a:rPr sz="1600" b="1" spc="-15" dirty="0">
                <a:latin typeface="Georgia"/>
                <a:cs typeface="Georgia"/>
              </a:rPr>
              <a:t>Ye</a:t>
            </a:r>
            <a:r>
              <a:rPr sz="1600" b="1" spc="-10" dirty="0">
                <a:latin typeface="Georgia"/>
                <a:cs typeface="Georgia"/>
              </a:rPr>
              <a:t>ar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4261" y="1468348"/>
            <a:ext cx="8559800" cy="5083175"/>
          </a:xfrm>
          <a:custGeom>
            <a:avLst/>
            <a:gdLst/>
            <a:ahLst/>
            <a:cxnLst/>
            <a:rect l="l" t="t" r="r" b="b"/>
            <a:pathLst>
              <a:path w="8559800" h="5083175">
                <a:moveTo>
                  <a:pt x="0" y="5082921"/>
                </a:moveTo>
                <a:lnTo>
                  <a:pt x="8559800" y="5082921"/>
                </a:lnTo>
                <a:lnTo>
                  <a:pt x="8559800" y="0"/>
                </a:lnTo>
                <a:lnTo>
                  <a:pt x="0" y="0"/>
                </a:lnTo>
                <a:lnTo>
                  <a:pt x="0" y="5082921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897636" y="2296667"/>
            <a:ext cx="4561332" cy="917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2532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sz="4300" spc="-30" dirty="0"/>
              <a:t>Misso</a:t>
            </a:r>
            <a:r>
              <a:rPr sz="4300" spc="-15" dirty="0"/>
              <a:t>u</a:t>
            </a:r>
            <a:r>
              <a:rPr sz="4300" spc="-20" dirty="0"/>
              <a:t>ri</a:t>
            </a:r>
            <a:r>
              <a:rPr sz="4300" spc="-5" dirty="0"/>
              <a:t> </a:t>
            </a:r>
            <a:r>
              <a:rPr sz="4300" spc="-20" dirty="0"/>
              <a:t>S</a:t>
            </a:r>
            <a:r>
              <a:rPr sz="4300" spc="-40" dirty="0"/>
              <a:t>D</a:t>
            </a:r>
            <a:r>
              <a:rPr sz="4300" spc="-25" dirty="0"/>
              <a:t>S</a:t>
            </a:r>
            <a:r>
              <a:rPr sz="4300" spc="35" dirty="0"/>
              <a:t> </a:t>
            </a:r>
            <a:r>
              <a:rPr sz="4300" spc="-30" dirty="0"/>
              <a:t>#</a:t>
            </a:r>
            <a:r>
              <a:rPr sz="4300" spc="-5" dirty="0"/>
              <a:t> </a:t>
            </a:r>
            <a:r>
              <a:rPr sz="4300" spc="-30" dirty="0"/>
              <a:t>b</a:t>
            </a:r>
            <a:r>
              <a:rPr sz="4300" spc="-25" dirty="0"/>
              <a:t>y</a:t>
            </a:r>
            <a:r>
              <a:rPr sz="4300" spc="-5" dirty="0"/>
              <a:t> </a:t>
            </a:r>
            <a:r>
              <a:rPr sz="4300" spc="-25" dirty="0"/>
              <a:t>Region</a:t>
            </a:r>
            <a:endParaRPr sz="4300" dirty="0"/>
          </a:p>
        </p:txBody>
      </p:sp>
      <p:sp>
        <p:nvSpPr>
          <p:cNvPr id="3" name="object 3"/>
          <p:cNvSpPr/>
          <p:nvPr/>
        </p:nvSpPr>
        <p:spPr>
          <a:xfrm>
            <a:off x="726948" y="2031492"/>
            <a:ext cx="7862316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13320" y="532002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900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13320" y="4805807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900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13320" y="429221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900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13320" y="377863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900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13320" y="326351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900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13320" y="274993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900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13320" y="2236342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9001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82600" y="4736107"/>
            <a:ext cx="17081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10" dirty="0">
                <a:latin typeface="Georgia"/>
                <a:cs typeface="Georgia"/>
              </a:rPr>
              <a:t>50</a:t>
            </a:r>
            <a:endParaRPr sz="1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66675" algn="ctr">
              <a:lnSpc>
                <a:spcPct val="100000"/>
              </a:lnSpc>
            </a:pPr>
            <a:r>
              <a:rPr sz="1000" spc="-10" dirty="0">
                <a:latin typeface="Georgia"/>
                <a:cs typeface="Georgia"/>
              </a:rPr>
              <a:t>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068" y="4221883"/>
            <a:ext cx="2355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Georgia"/>
                <a:cs typeface="Georgia"/>
              </a:rPr>
              <a:t>100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040" y="3707660"/>
            <a:ext cx="2247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1</a:t>
            </a:r>
            <a:r>
              <a:rPr sz="1000" spc="-15" dirty="0">
                <a:latin typeface="Georgia"/>
                <a:cs typeface="Georgia"/>
              </a:rPr>
              <a:t>50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913" y="3193819"/>
            <a:ext cx="25272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2</a:t>
            </a:r>
            <a:r>
              <a:rPr sz="1000" spc="-10" dirty="0">
                <a:latin typeface="Georgia"/>
                <a:cs typeface="Georgia"/>
              </a:rPr>
              <a:t>00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581" y="2679595"/>
            <a:ext cx="2413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2</a:t>
            </a:r>
            <a:r>
              <a:rPr sz="1000" spc="-15" dirty="0">
                <a:latin typeface="Georgia"/>
                <a:cs typeface="Georgia"/>
              </a:rPr>
              <a:t>50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523" y="2165372"/>
            <a:ext cx="250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Georgia"/>
                <a:cs typeface="Georgia"/>
              </a:rPr>
              <a:t>300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2944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383919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014854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645791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78251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909186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540122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5171059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5803519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434454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7065391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696327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327897" y="532091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587023" y="5540933"/>
            <a:ext cx="474345" cy="519430"/>
          </a:xfrm>
          <a:custGeom>
            <a:avLst/>
            <a:gdLst/>
            <a:ahLst/>
            <a:cxnLst/>
            <a:rect l="l" t="t" r="r" b="b"/>
            <a:pathLst>
              <a:path w="474344" h="519429">
                <a:moveTo>
                  <a:pt x="1087" y="364490"/>
                </a:moveTo>
                <a:lnTo>
                  <a:pt x="0" y="381000"/>
                </a:lnTo>
                <a:lnTo>
                  <a:pt x="26581" y="440690"/>
                </a:lnTo>
                <a:lnTo>
                  <a:pt x="31893" y="453390"/>
                </a:lnTo>
                <a:lnTo>
                  <a:pt x="36960" y="464820"/>
                </a:lnTo>
                <a:lnTo>
                  <a:pt x="41783" y="476250"/>
                </a:lnTo>
                <a:lnTo>
                  <a:pt x="46363" y="486410"/>
                </a:lnTo>
                <a:lnTo>
                  <a:pt x="47811" y="490220"/>
                </a:lnTo>
                <a:lnTo>
                  <a:pt x="48712" y="492760"/>
                </a:lnTo>
                <a:lnTo>
                  <a:pt x="49411" y="497840"/>
                </a:lnTo>
                <a:lnTo>
                  <a:pt x="49284" y="500380"/>
                </a:lnTo>
                <a:lnTo>
                  <a:pt x="48674" y="502920"/>
                </a:lnTo>
                <a:lnTo>
                  <a:pt x="48255" y="505460"/>
                </a:lnTo>
                <a:lnTo>
                  <a:pt x="47353" y="508000"/>
                </a:lnTo>
                <a:lnTo>
                  <a:pt x="44610" y="511810"/>
                </a:lnTo>
                <a:lnTo>
                  <a:pt x="43353" y="514350"/>
                </a:lnTo>
                <a:lnTo>
                  <a:pt x="42235" y="515620"/>
                </a:lnTo>
                <a:lnTo>
                  <a:pt x="47201" y="519430"/>
                </a:lnTo>
                <a:lnTo>
                  <a:pt x="79444" y="487680"/>
                </a:lnTo>
                <a:lnTo>
                  <a:pt x="60993" y="487680"/>
                </a:lnTo>
                <a:lnTo>
                  <a:pt x="58339" y="485140"/>
                </a:lnTo>
                <a:lnTo>
                  <a:pt x="57425" y="483870"/>
                </a:lnTo>
                <a:lnTo>
                  <a:pt x="55380" y="481330"/>
                </a:lnTo>
                <a:lnTo>
                  <a:pt x="54161" y="478790"/>
                </a:lnTo>
                <a:lnTo>
                  <a:pt x="52764" y="476250"/>
                </a:lnTo>
                <a:lnTo>
                  <a:pt x="49855" y="471170"/>
                </a:lnTo>
                <a:lnTo>
                  <a:pt x="46642" y="463550"/>
                </a:lnTo>
                <a:lnTo>
                  <a:pt x="44864" y="459740"/>
                </a:lnTo>
                <a:lnTo>
                  <a:pt x="42908" y="455930"/>
                </a:lnTo>
                <a:lnTo>
                  <a:pt x="51621" y="447040"/>
                </a:lnTo>
                <a:lnTo>
                  <a:pt x="39111" y="447040"/>
                </a:lnTo>
                <a:lnTo>
                  <a:pt x="15400" y="393700"/>
                </a:lnTo>
                <a:lnTo>
                  <a:pt x="67505" y="393700"/>
                </a:lnTo>
                <a:lnTo>
                  <a:pt x="1087" y="364490"/>
                </a:lnTo>
                <a:close/>
              </a:path>
              <a:path w="474344" h="519429">
                <a:moveTo>
                  <a:pt x="79637" y="477520"/>
                </a:moveTo>
                <a:lnTo>
                  <a:pt x="75763" y="481330"/>
                </a:lnTo>
                <a:lnTo>
                  <a:pt x="71839" y="483870"/>
                </a:lnTo>
                <a:lnTo>
                  <a:pt x="63914" y="487680"/>
                </a:lnTo>
                <a:lnTo>
                  <a:pt x="79444" y="487680"/>
                </a:lnTo>
                <a:lnTo>
                  <a:pt x="84603" y="482600"/>
                </a:lnTo>
                <a:lnTo>
                  <a:pt x="79637" y="477520"/>
                </a:lnTo>
                <a:close/>
              </a:path>
              <a:path w="474344" h="519429">
                <a:moveTo>
                  <a:pt x="146944" y="420370"/>
                </a:moveTo>
                <a:lnTo>
                  <a:pt x="77757" y="420370"/>
                </a:lnTo>
                <a:lnTo>
                  <a:pt x="108237" y="434340"/>
                </a:lnTo>
                <a:lnTo>
                  <a:pt x="108898" y="435610"/>
                </a:lnTo>
                <a:lnTo>
                  <a:pt x="109571" y="435610"/>
                </a:lnTo>
                <a:lnTo>
                  <a:pt x="110968" y="436880"/>
                </a:lnTo>
                <a:lnTo>
                  <a:pt x="111527" y="436880"/>
                </a:lnTo>
                <a:lnTo>
                  <a:pt x="112974" y="438150"/>
                </a:lnTo>
                <a:lnTo>
                  <a:pt x="112644" y="440690"/>
                </a:lnTo>
                <a:lnTo>
                  <a:pt x="109228" y="447040"/>
                </a:lnTo>
                <a:lnTo>
                  <a:pt x="106675" y="449580"/>
                </a:lnTo>
                <a:lnTo>
                  <a:pt x="103272" y="454660"/>
                </a:lnTo>
                <a:lnTo>
                  <a:pt x="108237" y="458470"/>
                </a:lnTo>
                <a:lnTo>
                  <a:pt x="146944" y="420370"/>
                </a:lnTo>
                <a:close/>
              </a:path>
              <a:path w="474344" h="519429">
                <a:moveTo>
                  <a:pt x="67505" y="393700"/>
                </a:moveTo>
                <a:lnTo>
                  <a:pt x="15400" y="393700"/>
                </a:lnTo>
                <a:lnTo>
                  <a:pt x="68982" y="416560"/>
                </a:lnTo>
                <a:lnTo>
                  <a:pt x="39111" y="447040"/>
                </a:lnTo>
                <a:lnTo>
                  <a:pt x="51621" y="447040"/>
                </a:lnTo>
                <a:lnTo>
                  <a:pt x="77757" y="420370"/>
                </a:lnTo>
                <a:lnTo>
                  <a:pt x="146944" y="420370"/>
                </a:lnTo>
                <a:lnTo>
                  <a:pt x="148235" y="419100"/>
                </a:lnTo>
                <a:lnTo>
                  <a:pt x="124633" y="419100"/>
                </a:lnTo>
                <a:lnTo>
                  <a:pt x="122372" y="417830"/>
                </a:lnTo>
                <a:lnTo>
                  <a:pt x="67505" y="393700"/>
                </a:lnTo>
                <a:close/>
              </a:path>
              <a:path w="474344" h="519429">
                <a:moveTo>
                  <a:pt x="144547" y="412750"/>
                </a:moveTo>
                <a:lnTo>
                  <a:pt x="143340" y="414020"/>
                </a:lnTo>
                <a:lnTo>
                  <a:pt x="141651" y="415290"/>
                </a:lnTo>
                <a:lnTo>
                  <a:pt x="137308" y="417830"/>
                </a:lnTo>
                <a:lnTo>
                  <a:pt x="135364" y="419100"/>
                </a:lnTo>
                <a:lnTo>
                  <a:pt x="148235" y="419100"/>
                </a:lnTo>
                <a:lnTo>
                  <a:pt x="149525" y="417830"/>
                </a:lnTo>
                <a:lnTo>
                  <a:pt x="144547" y="412750"/>
                </a:lnTo>
                <a:close/>
              </a:path>
              <a:path w="474344" h="519429">
                <a:moveTo>
                  <a:pt x="89860" y="311150"/>
                </a:moveTo>
                <a:lnTo>
                  <a:pt x="60307" y="311150"/>
                </a:lnTo>
                <a:lnTo>
                  <a:pt x="64689" y="312420"/>
                </a:lnTo>
                <a:lnTo>
                  <a:pt x="66632" y="313690"/>
                </a:lnTo>
                <a:lnTo>
                  <a:pt x="149969" y="397510"/>
                </a:lnTo>
                <a:lnTo>
                  <a:pt x="151011" y="398780"/>
                </a:lnTo>
                <a:lnTo>
                  <a:pt x="151798" y="402590"/>
                </a:lnTo>
                <a:lnTo>
                  <a:pt x="151557" y="403860"/>
                </a:lnTo>
                <a:lnTo>
                  <a:pt x="150668" y="405130"/>
                </a:lnTo>
                <a:lnTo>
                  <a:pt x="150109" y="406400"/>
                </a:lnTo>
                <a:lnTo>
                  <a:pt x="149284" y="407670"/>
                </a:lnTo>
                <a:lnTo>
                  <a:pt x="145080" y="412750"/>
                </a:lnTo>
                <a:lnTo>
                  <a:pt x="149690" y="417830"/>
                </a:lnTo>
                <a:lnTo>
                  <a:pt x="182111" y="384810"/>
                </a:lnTo>
                <a:lnTo>
                  <a:pt x="163749" y="384810"/>
                </a:lnTo>
                <a:lnTo>
                  <a:pt x="162098" y="383540"/>
                </a:lnTo>
                <a:lnTo>
                  <a:pt x="89860" y="311150"/>
                </a:lnTo>
                <a:close/>
              </a:path>
              <a:path w="474344" h="519429">
                <a:moveTo>
                  <a:pt x="178735" y="379730"/>
                </a:moveTo>
                <a:lnTo>
                  <a:pt x="177389" y="381000"/>
                </a:lnTo>
                <a:lnTo>
                  <a:pt x="176093" y="381000"/>
                </a:lnTo>
                <a:lnTo>
                  <a:pt x="173617" y="383540"/>
                </a:lnTo>
                <a:lnTo>
                  <a:pt x="172245" y="383540"/>
                </a:lnTo>
                <a:lnTo>
                  <a:pt x="170759" y="384810"/>
                </a:lnTo>
                <a:lnTo>
                  <a:pt x="182111" y="384810"/>
                </a:lnTo>
                <a:lnTo>
                  <a:pt x="183358" y="383540"/>
                </a:lnTo>
                <a:lnTo>
                  <a:pt x="178735" y="379730"/>
                </a:lnTo>
                <a:close/>
              </a:path>
              <a:path w="474344" h="519429">
                <a:moveTo>
                  <a:pt x="129928" y="270510"/>
                </a:moveTo>
                <a:lnTo>
                  <a:pt x="99868" y="270510"/>
                </a:lnTo>
                <a:lnTo>
                  <a:pt x="104491" y="271780"/>
                </a:lnTo>
                <a:lnTo>
                  <a:pt x="106447" y="273050"/>
                </a:lnTo>
                <a:lnTo>
                  <a:pt x="180907" y="347980"/>
                </a:lnTo>
                <a:lnTo>
                  <a:pt x="185555" y="353060"/>
                </a:lnTo>
                <a:lnTo>
                  <a:pt x="195080" y="361950"/>
                </a:lnTo>
                <a:lnTo>
                  <a:pt x="199068" y="367030"/>
                </a:lnTo>
                <a:lnTo>
                  <a:pt x="202293" y="370840"/>
                </a:lnTo>
                <a:lnTo>
                  <a:pt x="207602" y="367030"/>
                </a:lnTo>
                <a:lnTo>
                  <a:pt x="204732" y="354330"/>
                </a:lnTo>
                <a:lnTo>
                  <a:pt x="209913" y="353060"/>
                </a:lnTo>
                <a:lnTo>
                  <a:pt x="214917" y="350520"/>
                </a:lnTo>
                <a:lnTo>
                  <a:pt x="220578" y="347980"/>
                </a:lnTo>
                <a:lnTo>
                  <a:pt x="227981" y="342900"/>
                </a:lnTo>
                <a:lnTo>
                  <a:pt x="229130" y="341630"/>
                </a:lnTo>
                <a:lnTo>
                  <a:pt x="205265" y="341630"/>
                </a:lnTo>
                <a:lnTo>
                  <a:pt x="200642" y="340360"/>
                </a:lnTo>
                <a:lnTo>
                  <a:pt x="198788" y="339090"/>
                </a:lnTo>
                <a:lnTo>
                  <a:pt x="197391" y="337820"/>
                </a:lnTo>
                <a:lnTo>
                  <a:pt x="157221" y="298450"/>
                </a:lnTo>
                <a:lnTo>
                  <a:pt x="156980" y="293370"/>
                </a:lnTo>
                <a:lnTo>
                  <a:pt x="157136" y="292100"/>
                </a:lnTo>
                <a:lnTo>
                  <a:pt x="151405" y="292100"/>
                </a:lnTo>
                <a:lnTo>
                  <a:pt x="129928" y="270510"/>
                </a:lnTo>
                <a:close/>
              </a:path>
              <a:path w="474344" h="519429">
                <a:moveTo>
                  <a:pt x="226928" y="267970"/>
                </a:moveTo>
                <a:lnTo>
                  <a:pt x="185542" y="267970"/>
                </a:lnTo>
                <a:lnTo>
                  <a:pt x="194077" y="270510"/>
                </a:lnTo>
                <a:lnTo>
                  <a:pt x="207043" y="278130"/>
                </a:lnTo>
                <a:lnTo>
                  <a:pt x="210942" y="280670"/>
                </a:lnTo>
                <a:lnTo>
                  <a:pt x="214397" y="284480"/>
                </a:lnTo>
                <a:lnTo>
                  <a:pt x="220304" y="290830"/>
                </a:lnTo>
                <a:lnTo>
                  <a:pt x="227728" y="302260"/>
                </a:lnTo>
                <a:lnTo>
                  <a:pt x="231757" y="312420"/>
                </a:lnTo>
                <a:lnTo>
                  <a:pt x="233751" y="321310"/>
                </a:lnTo>
                <a:lnTo>
                  <a:pt x="231910" y="328930"/>
                </a:lnTo>
                <a:lnTo>
                  <a:pt x="223655" y="336550"/>
                </a:lnTo>
                <a:lnTo>
                  <a:pt x="221077" y="339090"/>
                </a:lnTo>
                <a:lnTo>
                  <a:pt x="215895" y="340360"/>
                </a:lnTo>
                <a:lnTo>
                  <a:pt x="213254" y="341630"/>
                </a:lnTo>
                <a:lnTo>
                  <a:pt x="229130" y="341630"/>
                </a:lnTo>
                <a:lnTo>
                  <a:pt x="239471" y="330200"/>
                </a:lnTo>
                <a:lnTo>
                  <a:pt x="243739" y="318770"/>
                </a:lnTo>
                <a:lnTo>
                  <a:pt x="244770" y="303530"/>
                </a:lnTo>
                <a:lnTo>
                  <a:pt x="242424" y="292100"/>
                </a:lnTo>
                <a:lnTo>
                  <a:pt x="237011" y="280670"/>
                </a:lnTo>
                <a:lnTo>
                  <a:pt x="228532" y="269240"/>
                </a:lnTo>
                <a:lnTo>
                  <a:pt x="226928" y="267970"/>
                </a:lnTo>
                <a:close/>
              </a:path>
              <a:path w="474344" h="519429">
                <a:moveTo>
                  <a:pt x="65781" y="287020"/>
                </a:moveTo>
                <a:lnTo>
                  <a:pt x="63749" y="287020"/>
                </a:lnTo>
                <a:lnTo>
                  <a:pt x="39327" y="314960"/>
                </a:lnTo>
                <a:lnTo>
                  <a:pt x="43810" y="318770"/>
                </a:lnTo>
                <a:lnTo>
                  <a:pt x="45258" y="317500"/>
                </a:lnTo>
                <a:lnTo>
                  <a:pt x="47328" y="316230"/>
                </a:lnTo>
                <a:lnTo>
                  <a:pt x="52751" y="312420"/>
                </a:lnTo>
                <a:lnTo>
                  <a:pt x="54796" y="311150"/>
                </a:lnTo>
                <a:lnTo>
                  <a:pt x="89860" y="311150"/>
                </a:lnTo>
                <a:lnTo>
                  <a:pt x="65781" y="287020"/>
                </a:lnTo>
                <a:close/>
              </a:path>
              <a:path w="474344" h="519429">
                <a:moveTo>
                  <a:pt x="184682" y="251460"/>
                </a:moveTo>
                <a:lnTo>
                  <a:pt x="152700" y="280670"/>
                </a:lnTo>
                <a:lnTo>
                  <a:pt x="151963" y="289560"/>
                </a:lnTo>
                <a:lnTo>
                  <a:pt x="152040" y="292100"/>
                </a:lnTo>
                <a:lnTo>
                  <a:pt x="157136" y="292100"/>
                </a:lnTo>
                <a:lnTo>
                  <a:pt x="157450" y="289560"/>
                </a:lnTo>
                <a:lnTo>
                  <a:pt x="159787" y="281940"/>
                </a:lnTo>
                <a:lnTo>
                  <a:pt x="161996" y="279400"/>
                </a:lnTo>
                <a:lnTo>
                  <a:pt x="168854" y="271780"/>
                </a:lnTo>
                <a:lnTo>
                  <a:pt x="172779" y="270510"/>
                </a:lnTo>
                <a:lnTo>
                  <a:pt x="181275" y="267970"/>
                </a:lnTo>
                <a:lnTo>
                  <a:pt x="226928" y="267970"/>
                </a:lnTo>
                <a:lnTo>
                  <a:pt x="222119" y="264160"/>
                </a:lnTo>
                <a:lnTo>
                  <a:pt x="212166" y="257810"/>
                </a:lnTo>
                <a:lnTo>
                  <a:pt x="200040" y="254000"/>
                </a:lnTo>
                <a:lnTo>
                  <a:pt x="184682" y="251460"/>
                </a:lnTo>
                <a:close/>
              </a:path>
              <a:path w="474344" h="519429">
                <a:moveTo>
                  <a:pt x="281431" y="195580"/>
                </a:moveTo>
                <a:lnTo>
                  <a:pt x="249487" y="195580"/>
                </a:lnTo>
                <a:lnTo>
                  <a:pt x="254529" y="196850"/>
                </a:lnTo>
                <a:lnTo>
                  <a:pt x="256713" y="198120"/>
                </a:lnTo>
                <a:lnTo>
                  <a:pt x="260675" y="200660"/>
                </a:lnTo>
                <a:lnTo>
                  <a:pt x="261971" y="201930"/>
                </a:lnTo>
                <a:lnTo>
                  <a:pt x="269502" y="209550"/>
                </a:lnTo>
                <a:lnTo>
                  <a:pt x="268486" y="213360"/>
                </a:lnTo>
                <a:lnTo>
                  <a:pt x="265832" y="218440"/>
                </a:lnTo>
                <a:lnTo>
                  <a:pt x="257297" y="236220"/>
                </a:lnTo>
                <a:lnTo>
                  <a:pt x="254503" y="241300"/>
                </a:lnTo>
                <a:lnTo>
                  <a:pt x="253195" y="245110"/>
                </a:lnTo>
                <a:lnTo>
                  <a:pt x="252179" y="247650"/>
                </a:lnTo>
                <a:lnTo>
                  <a:pt x="251252" y="250190"/>
                </a:lnTo>
                <a:lnTo>
                  <a:pt x="249614" y="255270"/>
                </a:lnTo>
                <a:lnTo>
                  <a:pt x="249516" y="256540"/>
                </a:lnTo>
                <a:lnTo>
                  <a:pt x="249442" y="260350"/>
                </a:lnTo>
                <a:lnTo>
                  <a:pt x="249753" y="264160"/>
                </a:lnTo>
                <a:lnTo>
                  <a:pt x="268841" y="285750"/>
                </a:lnTo>
                <a:lnTo>
                  <a:pt x="281859" y="285750"/>
                </a:lnTo>
                <a:lnTo>
                  <a:pt x="287701" y="283210"/>
                </a:lnTo>
                <a:lnTo>
                  <a:pt x="297785" y="273050"/>
                </a:lnTo>
                <a:lnTo>
                  <a:pt x="301074" y="267970"/>
                </a:lnTo>
                <a:lnTo>
                  <a:pt x="277998" y="267970"/>
                </a:lnTo>
                <a:lnTo>
                  <a:pt x="274137" y="266700"/>
                </a:lnTo>
                <a:lnTo>
                  <a:pt x="267254" y="259080"/>
                </a:lnTo>
                <a:lnTo>
                  <a:pt x="265349" y="256540"/>
                </a:lnTo>
                <a:lnTo>
                  <a:pt x="263711" y="248920"/>
                </a:lnTo>
                <a:lnTo>
                  <a:pt x="263673" y="245110"/>
                </a:lnTo>
                <a:lnTo>
                  <a:pt x="264409" y="241300"/>
                </a:lnTo>
                <a:lnTo>
                  <a:pt x="265298" y="237490"/>
                </a:lnTo>
                <a:lnTo>
                  <a:pt x="266670" y="233680"/>
                </a:lnTo>
                <a:lnTo>
                  <a:pt x="270391" y="224790"/>
                </a:lnTo>
                <a:lnTo>
                  <a:pt x="272728" y="220980"/>
                </a:lnTo>
                <a:lnTo>
                  <a:pt x="275522" y="215900"/>
                </a:lnTo>
                <a:lnTo>
                  <a:pt x="301074" y="215900"/>
                </a:lnTo>
                <a:lnTo>
                  <a:pt x="291054" y="204470"/>
                </a:lnTo>
                <a:lnTo>
                  <a:pt x="285212" y="199390"/>
                </a:lnTo>
                <a:lnTo>
                  <a:pt x="281431" y="195580"/>
                </a:lnTo>
                <a:close/>
              </a:path>
              <a:path w="474344" h="519429">
                <a:moveTo>
                  <a:pt x="105926" y="246380"/>
                </a:moveTo>
                <a:lnTo>
                  <a:pt x="103894" y="246380"/>
                </a:lnTo>
                <a:lnTo>
                  <a:pt x="80094" y="273050"/>
                </a:lnTo>
                <a:lnTo>
                  <a:pt x="84577" y="278130"/>
                </a:lnTo>
                <a:lnTo>
                  <a:pt x="85936" y="276860"/>
                </a:lnTo>
                <a:lnTo>
                  <a:pt x="87803" y="275590"/>
                </a:lnTo>
                <a:lnTo>
                  <a:pt x="92553" y="271780"/>
                </a:lnTo>
                <a:lnTo>
                  <a:pt x="94496" y="270510"/>
                </a:lnTo>
                <a:lnTo>
                  <a:pt x="129928" y="270510"/>
                </a:lnTo>
                <a:lnTo>
                  <a:pt x="105926" y="246380"/>
                </a:lnTo>
                <a:close/>
              </a:path>
              <a:path w="474344" h="519429">
                <a:moveTo>
                  <a:pt x="301074" y="215900"/>
                </a:moveTo>
                <a:lnTo>
                  <a:pt x="275522" y="215900"/>
                </a:lnTo>
                <a:lnTo>
                  <a:pt x="299296" y="240030"/>
                </a:lnTo>
                <a:lnTo>
                  <a:pt x="299779" y="243840"/>
                </a:lnTo>
                <a:lnTo>
                  <a:pt x="285707" y="267970"/>
                </a:lnTo>
                <a:lnTo>
                  <a:pt x="301074" y="267970"/>
                </a:lnTo>
                <a:lnTo>
                  <a:pt x="304490" y="257810"/>
                </a:lnTo>
                <a:lnTo>
                  <a:pt x="305176" y="251460"/>
                </a:lnTo>
                <a:lnTo>
                  <a:pt x="304846" y="245110"/>
                </a:lnTo>
                <a:lnTo>
                  <a:pt x="324518" y="245110"/>
                </a:lnTo>
                <a:lnTo>
                  <a:pt x="330246" y="240030"/>
                </a:lnTo>
                <a:lnTo>
                  <a:pt x="331884" y="237490"/>
                </a:lnTo>
                <a:lnTo>
                  <a:pt x="334221" y="233680"/>
                </a:lnTo>
                <a:lnTo>
                  <a:pt x="335504" y="231140"/>
                </a:lnTo>
                <a:lnTo>
                  <a:pt x="319743" y="231140"/>
                </a:lnTo>
                <a:lnTo>
                  <a:pt x="316339" y="229870"/>
                </a:lnTo>
                <a:lnTo>
                  <a:pt x="314574" y="228600"/>
                </a:lnTo>
                <a:lnTo>
                  <a:pt x="306649" y="220980"/>
                </a:lnTo>
                <a:lnTo>
                  <a:pt x="301074" y="215900"/>
                </a:lnTo>
                <a:close/>
              </a:path>
              <a:path w="474344" h="519429">
                <a:moveTo>
                  <a:pt x="324518" y="245110"/>
                </a:moveTo>
                <a:lnTo>
                  <a:pt x="305265" y="245110"/>
                </a:lnTo>
                <a:lnTo>
                  <a:pt x="309139" y="247650"/>
                </a:lnTo>
                <a:lnTo>
                  <a:pt x="313012" y="248920"/>
                </a:lnTo>
                <a:lnTo>
                  <a:pt x="320759" y="247650"/>
                </a:lnTo>
                <a:lnTo>
                  <a:pt x="324518" y="245110"/>
                </a:lnTo>
                <a:close/>
              </a:path>
              <a:path w="474344" h="519429">
                <a:moveTo>
                  <a:pt x="256891" y="180340"/>
                </a:moveTo>
                <a:lnTo>
                  <a:pt x="252776" y="181610"/>
                </a:lnTo>
                <a:lnTo>
                  <a:pt x="248623" y="181610"/>
                </a:lnTo>
                <a:lnTo>
                  <a:pt x="244826" y="182880"/>
                </a:lnTo>
                <a:lnTo>
                  <a:pt x="237917" y="187960"/>
                </a:lnTo>
                <a:lnTo>
                  <a:pt x="234234" y="190500"/>
                </a:lnTo>
                <a:lnTo>
                  <a:pt x="227465" y="198120"/>
                </a:lnTo>
                <a:lnTo>
                  <a:pt x="225014" y="200660"/>
                </a:lnTo>
                <a:lnTo>
                  <a:pt x="220861" y="209550"/>
                </a:lnTo>
                <a:lnTo>
                  <a:pt x="219426" y="212090"/>
                </a:lnTo>
                <a:lnTo>
                  <a:pt x="218626" y="215900"/>
                </a:lnTo>
                <a:lnTo>
                  <a:pt x="217737" y="219710"/>
                </a:lnTo>
                <a:lnTo>
                  <a:pt x="217521" y="223520"/>
                </a:lnTo>
                <a:lnTo>
                  <a:pt x="231808" y="240030"/>
                </a:lnTo>
                <a:lnTo>
                  <a:pt x="234348" y="238760"/>
                </a:lnTo>
                <a:lnTo>
                  <a:pt x="239301" y="234950"/>
                </a:lnTo>
                <a:lnTo>
                  <a:pt x="240660" y="231140"/>
                </a:lnTo>
                <a:lnTo>
                  <a:pt x="240889" y="226060"/>
                </a:lnTo>
                <a:lnTo>
                  <a:pt x="240139" y="223520"/>
                </a:lnTo>
                <a:lnTo>
                  <a:pt x="236964" y="220980"/>
                </a:lnTo>
                <a:lnTo>
                  <a:pt x="235059" y="219710"/>
                </a:lnTo>
                <a:lnTo>
                  <a:pt x="230538" y="215900"/>
                </a:lnTo>
                <a:lnTo>
                  <a:pt x="228938" y="214630"/>
                </a:lnTo>
                <a:lnTo>
                  <a:pt x="228011" y="214630"/>
                </a:lnTo>
                <a:lnTo>
                  <a:pt x="227960" y="213360"/>
                </a:lnTo>
                <a:lnTo>
                  <a:pt x="240698" y="195580"/>
                </a:lnTo>
                <a:lnTo>
                  <a:pt x="281431" y="195580"/>
                </a:lnTo>
                <a:lnTo>
                  <a:pt x="273871" y="187960"/>
                </a:lnTo>
                <a:lnTo>
                  <a:pt x="269438" y="184150"/>
                </a:lnTo>
                <a:lnTo>
                  <a:pt x="256891" y="180340"/>
                </a:lnTo>
                <a:close/>
              </a:path>
              <a:path w="474344" h="519429">
                <a:moveTo>
                  <a:pt x="332418" y="223520"/>
                </a:moveTo>
                <a:lnTo>
                  <a:pt x="329255" y="226060"/>
                </a:lnTo>
                <a:lnTo>
                  <a:pt x="326131" y="229870"/>
                </a:lnTo>
                <a:lnTo>
                  <a:pt x="324798" y="229870"/>
                </a:lnTo>
                <a:lnTo>
                  <a:pt x="323667" y="231140"/>
                </a:lnTo>
                <a:lnTo>
                  <a:pt x="335504" y="231140"/>
                </a:lnTo>
                <a:lnTo>
                  <a:pt x="336901" y="227330"/>
                </a:lnTo>
                <a:lnTo>
                  <a:pt x="332418" y="223520"/>
                </a:lnTo>
                <a:close/>
              </a:path>
              <a:path w="474344" h="519429">
                <a:moveTo>
                  <a:pt x="323549" y="152400"/>
                </a:moveTo>
                <a:lnTo>
                  <a:pt x="294521" y="152400"/>
                </a:lnTo>
                <a:lnTo>
                  <a:pt x="298521" y="153670"/>
                </a:lnTo>
                <a:lnTo>
                  <a:pt x="300325" y="154940"/>
                </a:lnTo>
                <a:lnTo>
                  <a:pt x="346146" y="200660"/>
                </a:lnTo>
                <a:lnTo>
                  <a:pt x="347200" y="203200"/>
                </a:lnTo>
                <a:lnTo>
                  <a:pt x="348039" y="205740"/>
                </a:lnTo>
                <a:lnTo>
                  <a:pt x="347797" y="208280"/>
                </a:lnTo>
                <a:lnTo>
                  <a:pt x="346350" y="210820"/>
                </a:lnTo>
                <a:lnTo>
                  <a:pt x="345549" y="212090"/>
                </a:lnTo>
                <a:lnTo>
                  <a:pt x="341460" y="217170"/>
                </a:lnTo>
                <a:lnTo>
                  <a:pt x="346070" y="220980"/>
                </a:lnTo>
                <a:lnTo>
                  <a:pt x="378577" y="189230"/>
                </a:lnTo>
                <a:lnTo>
                  <a:pt x="363355" y="189230"/>
                </a:lnTo>
                <a:lnTo>
                  <a:pt x="360002" y="187960"/>
                </a:lnTo>
                <a:lnTo>
                  <a:pt x="358364" y="186690"/>
                </a:lnTo>
                <a:lnTo>
                  <a:pt x="323549" y="152400"/>
                </a:lnTo>
                <a:close/>
              </a:path>
              <a:path w="474344" h="519429">
                <a:moveTo>
                  <a:pt x="375255" y="182880"/>
                </a:moveTo>
                <a:lnTo>
                  <a:pt x="372613" y="185420"/>
                </a:lnTo>
                <a:lnTo>
                  <a:pt x="369857" y="186690"/>
                </a:lnTo>
                <a:lnTo>
                  <a:pt x="368448" y="187960"/>
                </a:lnTo>
                <a:lnTo>
                  <a:pt x="367000" y="187960"/>
                </a:lnTo>
                <a:lnTo>
                  <a:pt x="365133" y="189230"/>
                </a:lnTo>
                <a:lnTo>
                  <a:pt x="378577" y="189230"/>
                </a:lnTo>
                <a:lnTo>
                  <a:pt x="379878" y="187960"/>
                </a:lnTo>
                <a:lnTo>
                  <a:pt x="375255" y="182880"/>
                </a:lnTo>
                <a:close/>
              </a:path>
              <a:path w="474344" h="519429">
                <a:moveTo>
                  <a:pt x="369881" y="113030"/>
                </a:moveTo>
                <a:lnTo>
                  <a:pt x="342044" y="113030"/>
                </a:lnTo>
                <a:lnTo>
                  <a:pt x="346985" y="115570"/>
                </a:lnTo>
                <a:lnTo>
                  <a:pt x="389047" y="157480"/>
                </a:lnTo>
                <a:lnTo>
                  <a:pt x="390088" y="160020"/>
                </a:lnTo>
                <a:lnTo>
                  <a:pt x="390939" y="162560"/>
                </a:lnTo>
                <a:lnTo>
                  <a:pt x="390698" y="165100"/>
                </a:lnTo>
                <a:lnTo>
                  <a:pt x="389250" y="167640"/>
                </a:lnTo>
                <a:lnTo>
                  <a:pt x="388374" y="168910"/>
                </a:lnTo>
                <a:lnTo>
                  <a:pt x="383929" y="173990"/>
                </a:lnTo>
                <a:lnTo>
                  <a:pt x="388552" y="179070"/>
                </a:lnTo>
                <a:lnTo>
                  <a:pt x="421034" y="146050"/>
                </a:lnTo>
                <a:lnTo>
                  <a:pt x="406319" y="146050"/>
                </a:lnTo>
                <a:lnTo>
                  <a:pt x="403195" y="144780"/>
                </a:lnTo>
                <a:lnTo>
                  <a:pt x="401595" y="144780"/>
                </a:lnTo>
                <a:lnTo>
                  <a:pt x="369881" y="113030"/>
                </a:lnTo>
                <a:close/>
              </a:path>
              <a:path w="474344" h="519429">
                <a:moveTo>
                  <a:pt x="464637" y="147320"/>
                </a:moveTo>
                <a:lnTo>
                  <a:pt x="449283" y="147320"/>
                </a:lnTo>
                <a:lnTo>
                  <a:pt x="447721" y="148590"/>
                </a:lnTo>
                <a:lnTo>
                  <a:pt x="444317" y="152400"/>
                </a:lnTo>
                <a:lnTo>
                  <a:pt x="443454" y="154940"/>
                </a:lnTo>
                <a:lnTo>
                  <a:pt x="443822" y="160020"/>
                </a:lnTo>
                <a:lnTo>
                  <a:pt x="445079" y="162560"/>
                </a:lnTo>
                <a:lnTo>
                  <a:pt x="447416" y="165100"/>
                </a:lnTo>
                <a:lnTo>
                  <a:pt x="449651" y="167640"/>
                </a:lnTo>
                <a:lnTo>
                  <a:pt x="460281" y="167640"/>
                </a:lnTo>
                <a:lnTo>
                  <a:pt x="464002" y="165100"/>
                </a:lnTo>
                <a:lnTo>
                  <a:pt x="473815" y="148590"/>
                </a:lnTo>
                <a:lnTo>
                  <a:pt x="465882" y="148590"/>
                </a:lnTo>
                <a:lnTo>
                  <a:pt x="464637" y="147320"/>
                </a:lnTo>
                <a:close/>
              </a:path>
              <a:path w="474344" h="519429">
                <a:moveTo>
                  <a:pt x="300376" y="129540"/>
                </a:moveTo>
                <a:lnTo>
                  <a:pt x="298420" y="129540"/>
                </a:lnTo>
                <a:lnTo>
                  <a:pt x="276995" y="153670"/>
                </a:lnTo>
                <a:lnTo>
                  <a:pt x="281618" y="158750"/>
                </a:lnTo>
                <a:lnTo>
                  <a:pt x="287536" y="153670"/>
                </a:lnTo>
                <a:lnTo>
                  <a:pt x="288996" y="153670"/>
                </a:lnTo>
                <a:lnTo>
                  <a:pt x="290431" y="152400"/>
                </a:lnTo>
                <a:lnTo>
                  <a:pt x="323549" y="152400"/>
                </a:lnTo>
                <a:lnTo>
                  <a:pt x="317101" y="146050"/>
                </a:lnTo>
                <a:lnTo>
                  <a:pt x="316454" y="143510"/>
                </a:lnTo>
                <a:lnTo>
                  <a:pt x="315806" y="138430"/>
                </a:lnTo>
                <a:lnTo>
                  <a:pt x="310104" y="138430"/>
                </a:lnTo>
                <a:lnTo>
                  <a:pt x="300376" y="129540"/>
                </a:lnTo>
                <a:close/>
              </a:path>
              <a:path w="474344" h="519429">
                <a:moveTo>
                  <a:pt x="420341" y="73660"/>
                </a:moveTo>
                <a:lnTo>
                  <a:pt x="371242" y="73660"/>
                </a:lnTo>
                <a:lnTo>
                  <a:pt x="396432" y="83820"/>
                </a:lnTo>
                <a:lnTo>
                  <a:pt x="408264" y="88900"/>
                </a:lnTo>
                <a:lnTo>
                  <a:pt x="421746" y="93980"/>
                </a:lnTo>
                <a:lnTo>
                  <a:pt x="432906" y="99060"/>
                </a:lnTo>
                <a:lnTo>
                  <a:pt x="444814" y="104140"/>
                </a:lnTo>
                <a:lnTo>
                  <a:pt x="466466" y="138430"/>
                </a:lnTo>
                <a:lnTo>
                  <a:pt x="466961" y="144780"/>
                </a:lnTo>
                <a:lnTo>
                  <a:pt x="465882" y="148590"/>
                </a:lnTo>
                <a:lnTo>
                  <a:pt x="473815" y="148590"/>
                </a:lnTo>
                <a:lnTo>
                  <a:pt x="473934" y="146050"/>
                </a:lnTo>
                <a:lnTo>
                  <a:pt x="474035" y="140970"/>
                </a:lnTo>
                <a:lnTo>
                  <a:pt x="473400" y="135890"/>
                </a:lnTo>
                <a:lnTo>
                  <a:pt x="461119" y="97790"/>
                </a:lnTo>
                <a:lnTo>
                  <a:pt x="455837" y="85090"/>
                </a:lnTo>
                <a:lnTo>
                  <a:pt x="447694" y="85090"/>
                </a:lnTo>
                <a:lnTo>
                  <a:pt x="439415" y="81280"/>
                </a:lnTo>
                <a:lnTo>
                  <a:pt x="428131" y="77470"/>
                </a:lnTo>
                <a:lnTo>
                  <a:pt x="420341" y="73660"/>
                </a:lnTo>
                <a:close/>
              </a:path>
              <a:path w="474344" h="519429">
                <a:moveTo>
                  <a:pt x="457322" y="146050"/>
                </a:moveTo>
                <a:lnTo>
                  <a:pt x="454211" y="146050"/>
                </a:lnTo>
                <a:lnTo>
                  <a:pt x="452534" y="147320"/>
                </a:lnTo>
                <a:lnTo>
                  <a:pt x="459011" y="147320"/>
                </a:lnTo>
                <a:lnTo>
                  <a:pt x="457322" y="146050"/>
                </a:lnTo>
                <a:close/>
              </a:path>
              <a:path w="474344" h="519429">
                <a:moveTo>
                  <a:pt x="417673" y="140970"/>
                </a:moveTo>
                <a:lnTo>
                  <a:pt x="416123" y="142240"/>
                </a:lnTo>
                <a:lnTo>
                  <a:pt x="414853" y="142240"/>
                </a:lnTo>
                <a:lnTo>
                  <a:pt x="412847" y="143510"/>
                </a:lnTo>
                <a:lnTo>
                  <a:pt x="411551" y="144780"/>
                </a:lnTo>
                <a:lnTo>
                  <a:pt x="408059" y="146050"/>
                </a:lnTo>
                <a:lnTo>
                  <a:pt x="421034" y="146050"/>
                </a:lnTo>
                <a:lnTo>
                  <a:pt x="422283" y="144780"/>
                </a:lnTo>
                <a:lnTo>
                  <a:pt x="417673" y="140970"/>
                </a:lnTo>
                <a:close/>
              </a:path>
              <a:path w="474344" h="519429">
                <a:moveTo>
                  <a:pt x="335466" y="93980"/>
                </a:moveTo>
                <a:lnTo>
                  <a:pt x="311056" y="124460"/>
                </a:lnTo>
                <a:lnTo>
                  <a:pt x="310447" y="138430"/>
                </a:lnTo>
                <a:lnTo>
                  <a:pt x="315806" y="138430"/>
                </a:lnTo>
                <a:lnTo>
                  <a:pt x="315870" y="135890"/>
                </a:lnTo>
                <a:lnTo>
                  <a:pt x="316809" y="130810"/>
                </a:lnTo>
                <a:lnTo>
                  <a:pt x="317698" y="128270"/>
                </a:lnTo>
                <a:lnTo>
                  <a:pt x="320264" y="123190"/>
                </a:lnTo>
                <a:lnTo>
                  <a:pt x="322156" y="119380"/>
                </a:lnTo>
                <a:lnTo>
                  <a:pt x="327947" y="114300"/>
                </a:lnTo>
                <a:lnTo>
                  <a:pt x="332100" y="113030"/>
                </a:lnTo>
                <a:lnTo>
                  <a:pt x="369881" y="113030"/>
                </a:lnTo>
                <a:lnTo>
                  <a:pt x="357195" y="100330"/>
                </a:lnTo>
                <a:lnTo>
                  <a:pt x="350109" y="96520"/>
                </a:lnTo>
                <a:lnTo>
                  <a:pt x="335466" y="93980"/>
                </a:lnTo>
                <a:close/>
              </a:path>
              <a:path w="474344" h="519429">
                <a:moveTo>
                  <a:pt x="431199" y="25400"/>
                </a:moveTo>
                <a:lnTo>
                  <a:pt x="420924" y="25400"/>
                </a:lnTo>
                <a:lnTo>
                  <a:pt x="423248" y="27940"/>
                </a:lnTo>
                <a:lnTo>
                  <a:pt x="424289" y="29210"/>
                </a:lnTo>
                <a:lnTo>
                  <a:pt x="426194" y="34290"/>
                </a:lnTo>
                <a:lnTo>
                  <a:pt x="426956" y="35560"/>
                </a:lnTo>
                <a:lnTo>
                  <a:pt x="429063" y="40640"/>
                </a:lnTo>
                <a:lnTo>
                  <a:pt x="434355" y="52070"/>
                </a:lnTo>
                <a:lnTo>
                  <a:pt x="438831" y="63500"/>
                </a:lnTo>
                <a:lnTo>
                  <a:pt x="444876" y="78740"/>
                </a:lnTo>
                <a:lnTo>
                  <a:pt x="447694" y="85090"/>
                </a:lnTo>
                <a:lnTo>
                  <a:pt x="455837" y="85090"/>
                </a:lnTo>
                <a:lnTo>
                  <a:pt x="445421" y="59690"/>
                </a:lnTo>
                <a:lnTo>
                  <a:pt x="440686" y="48260"/>
                </a:lnTo>
                <a:lnTo>
                  <a:pt x="435776" y="36830"/>
                </a:lnTo>
                <a:lnTo>
                  <a:pt x="431199" y="25400"/>
                </a:lnTo>
                <a:close/>
              </a:path>
              <a:path w="474344" h="519429">
                <a:moveTo>
                  <a:pt x="386266" y="43180"/>
                </a:moveTo>
                <a:lnTo>
                  <a:pt x="354757" y="74930"/>
                </a:lnTo>
                <a:lnTo>
                  <a:pt x="359380" y="78740"/>
                </a:lnTo>
                <a:lnTo>
                  <a:pt x="361805" y="77470"/>
                </a:lnTo>
                <a:lnTo>
                  <a:pt x="364663" y="76200"/>
                </a:lnTo>
                <a:lnTo>
                  <a:pt x="371242" y="73660"/>
                </a:lnTo>
                <a:lnTo>
                  <a:pt x="420341" y="73660"/>
                </a:lnTo>
                <a:lnTo>
                  <a:pt x="412550" y="69850"/>
                </a:lnTo>
                <a:lnTo>
                  <a:pt x="399921" y="64770"/>
                </a:lnTo>
                <a:lnTo>
                  <a:pt x="389403" y="60960"/>
                </a:lnTo>
                <a:lnTo>
                  <a:pt x="388488" y="59690"/>
                </a:lnTo>
                <a:lnTo>
                  <a:pt x="386761" y="59690"/>
                </a:lnTo>
                <a:lnTo>
                  <a:pt x="386189" y="58420"/>
                </a:lnTo>
                <a:lnTo>
                  <a:pt x="385212" y="58420"/>
                </a:lnTo>
                <a:lnTo>
                  <a:pt x="385567" y="55880"/>
                </a:lnTo>
                <a:lnTo>
                  <a:pt x="388425" y="50800"/>
                </a:lnTo>
                <a:lnTo>
                  <a:pt x="391168" y="48260"/>
                </a:lnTo>
                <a:lnTo>
                  <a:pt x="386266" y="43180"/>
                </a:lnTo>
                <a:close/>
              </a:path>
              <a:path w="474344" h="519429">
                <a:moveTo>
                  <a:pt x="428734" y="0"/>
                </a:moveTo>
                <a:lnTo>
                  <a:pt x="403106" y="26670"/>
                </a:lnTo>
                <a:lnTo>
                  <a:pt x="407576" y="30480"/>
                </a:lnTo>
                <a:lnTo>
                  <a:pt x="409723" y="29210"/>
                </a:lnTo>
                <a:lnTo>
                  <a:pt x="412390" y="27940"/>
                </a:lnTo>
                <a:lnTo>
                  <a:pt x="418727" y="25400"/>
                </a:lnTo>
                <a:lnTo>
                  <a:pt x="431199" y="25400"/>
                </a:lnTo>
                <a:lnTo>
                  <a:pt x="430690" y="24130"/>
                </a:lnTo>
                <a:lnTo>
                  <a:pt x="429293" y="20320"/>
                </a:lnTo>
                <a:lnTo>
                  <a:pt x="429039" y="16510"/>
                </a:lnTo>
                <a:lnTo>
                  <a:pt x="430868" y="8890"/>
                </a:lnTo>
                <a:lnTo>
                  <a:pt x="431897" y="6350"/>
                </a:lnTo>
                <a:lnTo>
                  <a:pt x="433065" y="5080"/>
                </a:lnTo>
                <a:lnTo>
                  <a:pt x="428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214049" y="5484685"/>
            <a:ext cx="1162120" cy="680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536951" y="5531134"/>
            <a:ext cx="471170" cy="435609"/>
          </a:xfrm>
          <a:custGeom>
            <a:avLst/>
            <a:gdLst/>
            <a:ahLst/>
            <a:cxnLst/>
            <a:rect l="l" t="t" r="r" b="b"/>
            <a:pathLst>
              <a:path w="471169" h="435610">
                <a:moveTo>
                  <a:pt x="62103" y="400050"/>
                </a:moveTo>
                <a:lnTo>
                  <a:pt x="55499" y="400050"/>
                </a:lnTo>
                <a:lnTo>
                  <a:pt x="52450" y="401320"/>
                </a:lnTo>
                <a:lnTo>
                  <a:pt x="49656" y="405130"/>
                </a:lnTo>
                <a:lnTo>
                  <a:pt x="46609" y="407670"/>
                </a:lnTo>
                <a:lnTo>
                  <a:pt x="78792" y="435610"/>
                </a:lnTo>
                <a:lnTo>
                  <a:pt x="90570" y="433070"/>
                </a:lnTo>
                <a:lnTo>
                  <a:pt x="96800" y="427990"/>
                </a:lnTo>
                <a:lnTo>
                  <a:pt x="78993" y="427990"/>
                </a:lnTo>
                <a:lnTo>
                  <a:pt x="76454" y="426720"/>
                </a:lnTo>
                <a:lnTo>
                  <a:pt x="75692" y="425450"/>
                </a:lnTo>
                <a:lnTo>
                  <a:pt x="75056" y="424180"/>
                </a:lnTo>
                <a:lnTo>
                  <a:pt x="74422" y="421640"/>
                </a:lnTo>
                <a:lnTo>
                  <a:pt x="73406" y="416560"/>
                </a:lnTo>
                <a:lnTo>
                  <a:pt x="73025" y="415290"/>
                </a:lnTo>
                <a:lnTo>
                  <a:pt x="72643" y="412750"/>
                </a:lnTo>
                <a:lnTo>
                  <a:pt x="72009" y="411480"/>
                </a:lnTo>
                <a:lnTo>
                  <a:pt x="70231" y="407670"/>
                </a:lnTo>
                <a:lnTo>
                  <a:pt x="69087" y="405130"/>
                </a:lnTo>
                <a:lnTo>
                  <a:pt x="67564" y="403860"/>
                </a:lnTo>
                <a:lnTo>
                  <a:pt x="65024" y="401320"/>
                </a:lnTo>
                <a:lnTo>
                  <a:pt x="62103" y="400050"/>
                </a:lnTo>
                <a:close/>
              </a:path>
              <a:path w="471169" h="435610">
                <a:moveTo>
                  <a:pt x="54999" y="317500"/>
                </a:moveTo>
                <a:lnTo>
                  <a:pt x="22860" y="317500"/>
                </a:lnTo>
                <a:lnTo>
                  <a:pt x="24384" y="318770"/>
                </a:lnTo>
                <a:lnTo>
                  <a:pt x="26035" y="318770"/>
                </a:lnTo>
                <a:lnTo>
                  <a:pt x="29337" y="321310"/>
                </a:lnTo>
                <a:lnTo>
                  <a:pt x="81915" y="374650"/>
                </a:lnTo>
                <a:lnTo>
                  <a:pt x="86233" y="378460"/>
                </a:lnTo>
                <a:lnTo>
                  <a:pt x="90043" y="383540"/>
                </a:lnTo>
                <a:lnTo>
                  <a:pt x="93091" y="387350"/>
                </a:lnTo>
                <a:lnTo>
                  <a:pt x="96266" y="391160"/>
                </a:lnTo>
                <a:lnTo>
                  <a:pt x="98425" y="394970"/>
                </a:lnTo>
                <a:lnTo>
                  <a:pt x="99822" y="398780"/>
                </a:lnTo>
                <a:lnTo>
                  <a:pt x="101473" y="401320"/>
                </a:lnTo>
                <a:lnTo>
                  <a:pt x="101854" y="405130"/>
                </a:lnTo>
                <a:lnTo>
                  <a:pt x="101218" y="408940"/>
                </a:lnTo>
                <a:lnTo>
                  <a:pt x="100711" y="412750"/>
                </a:lnTo>
                <a:lnTo>
                  <a:pt x="98679" y="416560"/>
                </a:lnTo>
                <a:lnTo>
                  <a:pt x="91821" y="424180"/>
                </a:lnTo>
                <a:lnTo>
                  <a:pt x="88392" y="425450"/>
                </a:lnTo>
                <a:lnTo>
                  <a:pt x="81915" y="427990"/>
                </a:lnTo>
                <a:lnTo>
                  <a:pt x="96800" y="427990"/>
                </a:lnTo>
                <a:lnTo>
                  <a:pt x="101473" y="424180"/>
                </a:lnTo>
                <a:lnTo>
                  <a:pt x="106425" y="419100"/>
                </a:lnTo>
                <a:lnTo>
                  <a:pt x="109855" y="414020"/>
                </a:lnTo>
                <a:lnTo>
                  <a:pt x="113918" y="402590"/>
                </a:lnTo>
                <a:lnTo>
                  <a:pt x="114681" y="397510"/>
                </a:lnTo>
                <a:lnTo>
                  <a:pt x="114300" y="391160"/>
                </a:lnTo>
                <a:lnTo>
                  <a:pt x="113918" y="386080"/>
                </a:lnTo>
                <a:lnTo>
                  <a:pt x="112649" y="381000"/>
                </a:lnTo>
                <a:lnTo>
                  <a:pt x="110490" y="377190"/>
                </a:lnTo>
                <a:lnTo>
                  <a:pt x="108204" y="372110"/>
                </a:lnTo>
                <a:lnTo>
                  <a:pt x="105664" y="368300"/>
                </a:lnTo>
                <a:lnTo>
                  <a:pt x="102489" y="364490"/>
                </a:lnTo>
                <a:lnTo>
                  <a:pt x="54999" y="317500"/>
                </a:lnTo>
                <a:close/>
              </a:path>
              <a:path w="471169" h="435610">
                <a:moveTo>
                  <a:pt x="148589" y="250190"/>
                </a:moveTo>
                <a:lnTo>
                  <a:pt x="106218" y="275590"/>
                </a:lnTo>
                <a:lnTo>
                  <a:pt x="100812" y="300990"/>
                </a:lnTo>
                <a:lnTo>
                  <a:pt x="103338" y="312420"/>
                </a:lnTo>
                <a:lnTo>
                  <a:pt x="129286" y="344170"/>
                </a:lnTo>
                <a:lnTo>
                  <a:pt x="135636" y="346710"/>
                </a:lnTo>
                <a:lnTo>
                  <a:pt x="141859" y="350520"/>
                </a:lnTo>
                <a:lnTo>
                  <a:pt x="148081" y="351790"/>
                </a:lnTo>
                <a:lnTo>
                  <a:pt x="160528" y="351790"/>
                </a:lnTo>
                <a:lnTo>
                  <a:pt x="166497" y="350520"/>
                </a:lnTo>
                <a:lnTo>
                  <a:pt x="172085" y="347980"/>
                </a:lnTo>
                <a:lnTo>
                  <a:pt x="177800" y="345440"/>
                </a:lnTo>
                <a:lnTo>
                  <a:pt x="182753" y="342900"/>
                </a:lnTo>
                <a:lnTo>
                  <a:pt x="186086" y="339090"/>
                </a:lnTo>
                <a:lnTo>
                  <a:pt x="162814" y="339090"/>
                </a:lnTo>
                <a:lnTo>
                  <a:pt x="153670" y="335280"/>
                </a:lnTo>
                <a:lnTo>
                  <a:pt x="149098" y="334010"/>
                </a:lnTo>
                <a:lnTo>
                  <a:pt x="144525" y="330200"/>
                </a:lnTo>
                <a:lnTo>
                  <a:pt x="140081" y="327660"/>
                </a:lnTo>
                <a:lnTo>
                  <a:pt x="135509" y="323850"/>
                </a:lnTo>
                <a:lnTo>
                  <a:pt x="131064" y="318770"/>
                </a:lnTo>
                <a:lnTo>
                  <a:pt x="127635" y="316230"/>
                </a:lnTo>
                <a:lnTo>
                  <a:pt x="113030" y="285750"/>
                </a:lnTo>
                <a:lnTo>
                  <a:pt x="114554" y="276860"/>
                </a:lnTo>
                <a:lnTo>
                  <a:pt x="116712" y="273050"/>
                </a:lnTo>
                <a:lnTo>
                  <a:pt x="123825" y="265430"/>
                </a:lnTo>
                <a:lnTo>
                  <a:pt x="127635" y="264160"/>
                </a:lnTo>
                <a:lnTo>
                  <a:pt x="136017" y="262890"/>
                </a:lnTo>
                <a:lnTo>
                  <a:pt x="180119" y="262890"/>
                </a:lnTo>
                <a:lnTo>
                  <a:pt x="172342" y="256540"/>
                </a:lnTo>
                <a:lnTo>
                  <a:pt x="160838" y="251460"/>
                </a:lnTo>
                <a:lnTo>
                  <a:pt x="148589" y="250190"/>
                </a:lnTo>
                <a:close/>
              </a:path>
              <a:path w="471169" h="435610">
                <a:moveTo>
                  <a:pt x="180119" y="262890"/>
                </a:moveTo>
                <a:lnTo>
                  <a:pt x="140335" y="262890"/>
                </a:lnTo>
                <a:lnTo>
                  <a:pt x="148844" y="265430"/>
                </a:lnTo>
                <a:lnTo>
                  <a:pt x="153162" y="267970"/>
                </a:lnTo>
                <a:lnTo>
                  <a:pt x="162306" y="274320"/>
                </a:lnTo>
                <a:lnTo>
                  <a:pt x="166370" y="278130"/>
                </a:lnTo>
                <a:lnTo>
                  <a:pt x="169925" y="280670"/>
                </a:lnTo>
                <a:lnTo>
                  <a:pt x="176638" y="288290"/>
                </a:lnTo>
                <a:lnTo>
                  <a:pt x="184034" y="299720"/>
                </a:lnTo>
                <a:lnTo>
                  <a:pt x="188214" y="309880"/>
                </a:lnTo>
                <a:lnTo>
                  <a:pt x="190373" y="318770"/>
                </a:lnTo>
                <a:lnTo>
                  <a:pt x="188595" y="326390"/>
                </a:lnTo>
                <a:lnTo>
                  <a:pt x="179197" y="335280"/>
                </a:lnTo>
                <a:lnTo>
                  <a:pt x="175387" y="337820"/>
                </a:lnTo>
                <a:lnTo>
                  <a:pt x="171196" y="337820"/>
                </a:lnTo>
                <a:lnTo>
                  <a:pt x="167131" y="339090"/>
                </a:lnTo>
                <a:lnTo>
                  <a:pt x="186086" y="339090"/>
                </a:lnTo>
                <a:lnTo>
                  <a:pt x="187198" y="337820"/>
                </a:lnTo>
                <a:lnTo>
                  <a:pt x="192405" y="332740"/>
                </a:lnTo>
                <a:lnTo>
                  <a:pt x="196215" y="327660"/>
                </a:lnTo>
                <a:lnTo>
                  <a:pt x="198755" y="321310"/>
                </a:lnTo>
                <a:lnTo>
                  <a:pt x="201168" y="314960"/>
                </a:lnTo>
                <a:lnTo>
                  <a:pt x="202056" y="308610"/>
                </a:lnTo>
                <a:lnTo>
                  <a:pt x="201453" y="299720"/>
                </a:lnTo>
                <a:lnTo>
                  <a:pt x="184277" y="266700"/>
                </a:lnTo>
                <a:lnTo>
                  <a:pt x="183229" y="265430"/>
                </a:lnTo>
                <a:lnTo>
                  <a:pt x="180119" y="262890"/>
                </a:lnTo>
                <a:close/>
              </a:path>
              <a:path w="471169" h="435610">
                <a:moveTo>
                  <a:pt x="43815" y="278130"/>
                </a:moveTo>
                <a:lnTo>
                  <a:pt x="0" y="322580"/>
                </a:lnTo>
                <a:lnTo>
                  <a:pt x="4953" y="327660"/>
                </a:lnTo>
                <a:lnTo>
                  <a:pt x="6477" y="326390"/>
                </a:lnTo>
                <a:lnTo>
                  <a:pt x="8509" y="325120"/>
                </a:lnTo>
                <a:lnTo>
                  <a:pt x="13589" y="321310"/>
                </a:lnTo>
                <a:lnTo>
                  <a:pt x="16002" y="320040"/>
                </a:lnTo>
                <a:lnTo>
                  <a:pt x="20700" y="318770"/>
                </a:lnTo>
                <a:lnTo>
                  <a:pt x="22860" y="317500"/>
                </a:lnTo>
                <a:lnTo>
                  <a:pt x="54999" y="317500"/>
                </a:lnTo>
                <a:lnTo>
                  <a:pt x="42164" y="304800"/>
                </a:lnTo>
                <a:lnTo>
                  <a:pt x="41021" y="303530"/>
                </a:lnTo>
                <a:lnTo>
                  <a:pt x="39497" y="299720"/>
                </a:lnTo>
                <a:lnTo>
                  <a:pt x="39624" y="297180"/>
                </a:lnTo>
                <a:lnTo>
                  <a:pt x="40640" y="294640"/>
                </a:lnTo>
                <a:lnTo>
                  <a:pt x="41529" y="293370"/>
                </a:lnTo>
                <a:lnTo>
                  <a:pt x="42799" y="290830"/>
                </a:lnTo>
                <a:lnTo>
                  <a:pt x="46100" y="287020"/>
                </a:lnTo>
                <a:lnTo>
                  <a:pt x="47498" y="284480"/>
                </a:lnTo>
                <a:lnTo>
                  <a:pt x="48768" y="283210"/>
                </a:lnTo>
                <a:lnTo>
                  <a:pt x="43815" y="278130"/>
                </a:lnTo>
                <a:close/>
              </a:path>
              <a:path w="471169" h="435610">
                <a:moveTo>
                  <a:pt x="205132" y="223520"/>
                </a:moveTo>
                <a:lnTo>
                  <a:pt x="174879" y="223520"/>
                </a:lnTo>
                <a:lnTo>
                  <a:pt x="176911" y="224790"/>
                </a:lnTo>
                <a:lnTo>
                  <a:pt x="178943" y="224790"/>
                </a:lnTo>
                <a:lnTo>
                  <a:pt x="180848" y="226060"/>
                </a:lnTo>
                <a:lnTo>
                  <a:pt x="182625" y="226060"/>
                </a:lnTo>
                <a:lnTo>
                  <a:pt x="257429" y="300990"/>
                </a:lnTo>
                <a:lnTo>
                  <a:pt x="258953" y="302260"/>
                </a:lnTo>
                <a:lnTo>
                  <a:pt x="260096" y="304800"/>
                </a:lnTo>
                <a:lnTo>
                  <a:pt x="261366" y="308610"/>
                </a:lnTo>
                <a:lnTo>
                  <a:pt x="261112" y="309880"/>
                </a:lnTo>
                <a:lnTo>
                  <a:pt x="260223" y="311150"/>
                </a:lnTo>
                <a:lnTo>
                  <a:pt x="259461" y="312420"/>
                </a:lnTo>
                <a:lnTo>
                  <a:pt x="258445" y="314960"/>
                </a:lnTo>
                <a:lnTo>
                  <a:pt x="257302" y="316230"/>
                </a:lnTo>
                <a:lnTo>
                  <a:pt x="253492" y="320040"/>
                </a:lnTo>
                <a:lnTo>
                  <a:pt x="258064" y="325120"/>
                </a:lnTo>
                <a:lnTo>
                  <a:pt x="292811" y="290830"/>
                </a:lnTo>
                <a:lnTo>
                  <a:pt x="276479" y="290830"/>
                </a:lnTo>
                <a:lnTo>
                  <a:pt x="272923" y="289560"/>
                </a:lnTo>
                <a:lnTo>
                  <a:pt x="271145" y="289560"/>
                </a:lnTo>
                <a:lnTo>
                  <a:pt x="269494" y="287020"/>
                </a:lnTo>
                <a:lnTo>
                  <a:pt x="248793" y="266700"/>
                </a:lnTo>
                <a:lnTo>
                  <a:pt x="249300" y="265430"/>
                </a:lnTo>
                <a:lnTo>
                  <a:pt x="252222" y="265430"/>
                </a:lnTo>
                <a:lnTo>
                  <a:pt x="255524" y="264160"/>
                </a:lnTo>
                <a:lnTo>
                  <a:pt x="262636" y="261620"/>
                </a:lnTo>
                <a:lnTo>
                  <a:pt x="266573" y="257810"/>
                </a:lnTo>
                <a:lnTo>
                  <a:pt x="267969" y="256540"/>
                </a:lnTo>
                <a:lnTo>
                  <a:pt x="240665" y="256540"/>
                </a:lnTo>
                <a:lnTo>
                  <a:pt x="238633" y="255270"/>
                </a:lnTo>
                <a:lnTo>
                  <a:pt x="236981" y="255270"/>
                </a:lnTo>
                <a:lnTo>
                  <a:pt x="205132" y="223520"/>
                </a:lnTo>
                <a:close/>
              </a:path>
              <a:path w="471169" h="435610">
                <a:moveTo>
                  <a:pt x="291973" y="281940"/>
                </a:moveTo>
                <a:lnTo>
                  <a:pt x="290575" y="283210"/>
                </a:lnTo>
                <a:lnTo>
                  <a:pt x="288671" y="284480"/>
                </a:lnTo>
                <a:lnTo>
                  <a:pt x="286131" y="287020"/>
                </a:lnTo>
                <a:lnTo>
                  <a:pt x="283718" y="288290"/>
                </a:lnTo>
                <a:lnTo>
                  <a:pt x="281686" y="289560"/>
                </a:lnTo>
                <a:lnTo>
                  <a:pt x="280162" y="289560"/>
                </a:lnTo>
                <a:lnTo>
                  <a:pt x="278256" y="290830"/>
                </a:lnTo>
                <a:lnTo>
                  <a:pt x="292811" y="290830"/>
                </a:lnTo>
                <a:lnTo>
                  <a:pt x="296672" y="287020"/>
                </a:lnTo>
                <a:lnTo>
                  <a:pt x="291973" y="281940"/>
                </a:lnTo>
                <a:close/>
              </a:path>
              <a:path w="471169" h="435610">
                <a:moveTo>
                  <a:pt x="265709" y="184150"/>
                </a:moveTo>
                <a:lnTo>
                  <a:pt x="223900" y="184150"/>
                </a:lnTo>
                <a:lnTo>
                  <a:pt x="232410" y="185420"/>
                </a:lnTo>
                <a:lnTo>
                  <a:pt x="245364" y="193040"/>
                </a:lnTo>
                <a:lnTo>
                  <a:pt x="249300" y="196850"/>
                </a:lnTo>
                <a:lnTo>
                  <a:pt x="257429" y="204470"/>
                </a:lnTo>
                <a:lnTo>
                  <a:pt x="261239" y="209550"/>
                </a:lnTo>
                <a:lnTo>
                  <a:pt x="264160" y="214630"/>
                </a:lnTo>
                <a:lnTo>
                  <a:pt x="267208" y="218440"/>
                </a:lnTo>
                <a:lnTo>
                  <a:pt x="269113" y="223520"/>
                </a:lnTo>
                <a:lnTo>
                  <a:pt x="270129" y="228600"/>
                </a:lnTo>
                <a:lnTo>
                  <a:pt x="271018" y="232410"/>
                </a:lnTo>
                <a:lnTo>
                  <a:pt x="271018" y="236220"/>
                </a:lnTo>
                <a:lnTo>
                  <a:pt x="269875" y="240030"/>
                </a:lnTo>
                <a:lnTo>
                  <a:pt x="268859" y="243840"/>
                </a:lnTo>
                <a:lnTo>
                  <a:pt x="267081" y="247650"/>
                </a:lnTo>
                <a:lnTo>
                  <a:pt x="264414" y="250190"/>
                </a:lnTo>
                <a:lnTo>
                  <a:pt x="262000" y="252730"/>
                </a:lnTo>
                <a:lnTo>
                  <a:pt x="254762" y="256540"/>
                </a:lnTo>
                <a:lnTo>
                  <a:pt x="267969" y="256540"/>
                </a:lnTo>
                <a:lnTo>
                  <a:pt x="274955" y="250190"/>
                </a:lnTo>
                <a:lnTo>
                  <a:pt x="278256" y="245110"/>
                </a:lnTo>
                <a:lnTo>
                  <a:pt x="280289" y="238760"/>
                </a:lnTo>
                <a:lnTo>
                  <a:pt x="282448" y="233680"/>
                </a:lnTo>
                <a:lnTo>
                  <a:pt x="283464" y="227330"/>
                </a:lnTo>
                <a:lnTo>
                  <a:pt x="283337" y="220980"/>
                </a:lnTo>
                <a:lnTo>
                  <a:pt x="283083" y="214630"/>
                </a:lnTo>
                <a:lnTo>
                  <a:pt x="281686" y="209550"/>
                </a:lnTo>
                <a:lnTo>
                  <a:pt x="276352" y="196850"/>
                </a:lnTo>
                <a:lnTo>
                  <a:pt x="272288" y="190500"/>
                </a:lnTo>
                <a:lnTo>
                  <a:pt x="266827" y="185420"/>
                </a:lnTo>
                <a:lnTo>
                  <a:pt x="265709" y="184150"/>
                </a:lnTo>
                <a:close/>
              </a:path>
              <a:path w="471169" h="435610">
                <a:moveTo>
                  <a:pt x="182499" y="200660"/>
                </a:moveTo>
                <a:lnTo>
                  <a:pt x="180594" y="200660"/>
                </a:lnTo>
                <a:lnTo>
                  <a:pt x="158623" y="226060"/>
                </a:lnTo>
                <a:lnTo>
                  <a:pt x="163322" y="229870"/>
                </a:lnTo>
                <a:lnTo>
                  <a:pt x="166370" y="227330"/>
                </a:lnTo>
                <a:lnTo>
                  <a:pt x="168275" y="226060"/>
                </a:lnTo>
                <a:lnTo>
                  <a:pt x="170053" y="226060"/>
                </a:lnTo>
                <a:lnTo>
                  <a:pt x="171577" y="224790"/>
                </a:lnTo>
                <a:lnTo>
                  <a:pt x="172974" y="224790"/>
                </a:lnTo>
                <a:lnTo>
                  <a:pt x="174879" y="223520"/>
                </a:lnTo>
                <a:lnTo>
                  <a:pt x="205132" y="223520"/>
                </a:lnTo>
                <a:lnTo>
                  <a:pt x="196215" y="214630"/>
                </a:lnTo>
                <a:lnTo>
                  <a:pt x="195929" y="210820"/>
                </a:lnTo>
                <a:lnTo>
                  <a:pt x="195918" y="208280"/>
                </a:lnTo>
                <a:lnTo>
                  <a:pt x="190246" y="208280"/>
                </a:lnTo>
                <a:lnTo>
                  <a:pt x="182499" y="200660"/>
                </a:lnTo>
                <a:close/>
              </a:path>
              <a:path w="471169" h="435610">
                <a:moveTo>
                  <a:pt x="250315" y="104140"/>
                </a:moveTo>
                <a:lnTo>
                  <a:pt x="220853" y="104140"/>
                </a:lnTo>
                <a:lnTo>
                  <a:pt x="223139" y="105410"/>
                </a:lnTo>
                <a:lnTo>
                  <a:pt x="225298" y="105410"/>
                </a:lnTo>
                <a:lnTo>
                  <a:pt x="227203" y="106680"/>
                </a:lnTo>
                <a:lnTo>
                  <a:pt x="228854" y="109220"/>
                </a:lnTo>
                <a:lnTo>
                  <a:pt x="308864" y="189230"/>
                </a:lnTo>
                <a:lnTo>
                  <a:pt x="310515" y="190500"/>
                </a:lnTo>
                <a:lnTo>
                  <a:pt x="311531" y="191770"/>
                </a:lnTo>
                <a:lnTo>
                  <a:pt x="312039" y="194310"/>
                </a:lnTo>
                <a:lnTo>
                  <a:pt x="312420" y="195580"/>
                </a:lnTo>
                <a:lnTo>
                  <a:pt x="312166" y="196850"/>
                </a:lnTo>
                <a:lnTo>
                  <a:pt x="311277" y="199390"/>
                </a:lnTo>
                <a:lnTo>
                  <a:pt x="310642" y="199390"/>
                </a:lnTo>
                <a:lnTo>
                  <a:pt x="309880" y="200660"/>
                </a:lnTo>
                <a:lnTo>
                  <a:pt x="308737" y="201930"/>
                </a:lnTo>
                <a:lnTo>
                  <a:pt x="307721" y="203200"/>
                </a:lnTo>
                <a:lnTo>
                  <a:pt x="306578" y="204470"/>
                </a:lnTo>
                <a:lnTo>
                  <a:pt x="305689" y="205740"/>
                </a:lnTo>
                <a:lnTo>
                  <a:pt x="310261" y="210820"/>
                </a:lnTo>
                <a:lnTo>
                  <a:pt x="342669" y="177800"/>
                </a:lnTo>
                <a:lnTo>
                  <a:pt x="324358" y="177800"/>
                </a:lnTo>
                <a:lnTo>
                  <a:pt x="321056" y="175260"/>
                </a:lnTo>
                <a:lnTo>
                  <a:pt x="250315" y="104140"/>
                </a:lnTo>
                <a:close/>
              </a:path>
              <a:path w="471169" h="435610">
                <a:moveTo>
                  <a:pt x="226314" y="166370"/>
                </a:moveTo>
                <a:lnTo>
                  <a:pt x="192912" y="191770"/>
                </a:lnTo>
                <a:lnTo>
                  <a:pt x="190754" y="205740"/>
                </a:lnTo>
                <a:lnTo>
                  <a:pt x="190881" y="208280"/>
                </a:lnTo>
                <a:lnTo>
                  <a:pt x="195918" y="208280"/>
                </a:lnTo>
                <a:lnTo>
                  <a:pt x="196087" y="205740"/>
                </a:lnTo>
                <a:lnTo>
                  <a:pt x="197104" y="201930"/>
                </a:lnTo>
                <a:lnTo>
                  <a:pt x="215392" y="184150"/>
                </a:lnTo>
                <a:lnTo>
                  <a:pt x="265709" y="184150"/>
                </a:lnTo>
                <a:lnTo>
                  <a:pt x="261239" y="179070"/>
                </a:lnTo>
                <a:lnTo>
                  <a:pt x="255524" y="175260"/>
                </a:lnTo>
                <a:lnTo>
                  <a:pt x="237998" y="167640"/>
                </a:lnTo>
                <a:lnTo>
                  <a:pt x="231902" y="167640"/>
                </a:lnTo>
                <a:lnTo>
                  <a:pt x="226314" y="166370"/>
                </a:lnTo>
                <a:close/>
              </a:path>
              <a:path w="471169" h="435610">
                <a:moveTo>
                  <a:pt x="339344" y="172720"/>
                </a:moveTo>
                <a:lnTo>
                  <a:pt x="337947" y="173990"/>
                </a:lnTo>
                <a:lnTo>
                  <a:pt x="336677" y="175260"/>
                </a:lnTo>
                <a:lnTo>
                  <a:pt x="335406" y="175260"/>
                </a:lnTo>
                <a:lnTo>
                  <a:pt x="334264" y="176530"/>
                </a:lnTo>
                <a:lnTo>
                  <a:pt x="332867" y="176530"/>
                </a:lnTo>
                <a:lnTo>
                  <a:pt x="331343" y="177800"/>
                </a:lnTo>
                <a:lnTo>
                  <a:pt x="342669" y="177800"/>
                </a:lnTo>
                <a:lnTo>
                  <a:pt x="343916" y="176530"/>
                </a:lnTo>
                <a:lnTo>
                  <a:pt x="339344" y="172720"/>
                </a:lnTo>
                <a:close/>
              </a:path>
              <a:path w="471169" h="435610">
                <a:moveTo>
                  <a:pt x="330879" y="100330"/>
                </a:moveTo>
                <a:lnTo>
                  <a:pt x="301498" y="100330"/>
                </a:lnTo>
                <a:lnTo>
                  <a:pt x="305308" y="101600"/>
                </a:lnTo>
                <a:lnTo>
                  <a:pt x="307086" y="102870"/>
                </a:lnTo>
                <a:lnTo>
                  <a:pt x="308483" y="104140"/>
                </a:lnTo>
                <a:lnTo>
                  <a:pt x="351155" y="146050"/>
                </a:lnTo>
                <a:lnTo>
                  <a:pt x="352806" y="148590"/>
                </a:lnTo>
                <a:lnTo>
                  <a:pt x="353822" y="149860"/>
                </a:lnTo>
                <a:lnTo>
                  <a:pt x="354203" y="151130"/>
                </a:lnTo>
                <a:lnTo>
                  <a:pt x="354711" y="153670"/>
                </a:lnTo>
                <a:lnTo>
                  <a:pt x="354456" y="154940"/>
                </a:lnTo>
                <a:lnTo>
                  <a:pt x="353568" y="156210"/>
                </a:lnTo>
                <a:lnTo>
                  <a:pt x="352933" y="157480"/>
                </a:lnTo>
                <a:lnTo>
                  <a:pt x="352171" y="158750"/>
                </a:lnTo>
                <a:lnTo>
                  <a:pt x="351155" y="160020"/>
                </a:lnTo>
                <a:lnTo>
                  <a:pt x="350012" y="161290"/>
                </a:lnTo>
                <a:lnTo>
                  <a:pt x="348996" y="162560"/>
                </a:lnTo>
                <a:lnTo>
                  <a:pt x="348106" y="163830"/>
                </a:lnTo>
                <a:lnTo>
                  <a:pt x="352679" y="168910"/>
                </a:lnTo>
                <a:lnTo>
                  <a:pt x="384720" y="135890"/>
                </a:lnTo>
                <a:lnTo>
                  <a:pt x="366522" y="135890"/>
                </a:lnTo>
                <a:lnTo>
                  <a:pt x="364871" y="134620"/>
                </a:lnTo>
                <a:lnTo>
                  <a:pt x="330879" y="100330"/>
                </a:lnTo>
                <a:close/>
              </a:path>
              <a:path w="471169" h="435610">
                <a:moveTo>
                  <a:pt x="381381" y="130810"/>
                </a:moveTo>
                <a:lnTo>
                  <a:pt x="380111" y="132080"/>
                </a:lnTo>
                <a:lnTo>
                  <a:pt x="378841" y="132080"/>
                </a:lnTo>
                <a:lnTo>
                  <a:pt x="377571" y="133350"/>
                </a:lnTo>
                <a:lnTo>
                  <a:pt x="376428" y="133350"/>
                </a:lnTo>
                <a:lnTo>
                  <a:pt x="375031" y="134620"/>
                </a:lnTo>
                <a:lnTo>
                  <a:pt x="371729" y="135890"/>
                </a:lnTo>
                <a:lnTo>
                  <a:pt x="384720" y="135890"/>
                </a:lnTo>
                <a:lnTo>
                  <a:pt x="385953" y="134620"/>
                </a:lnTo>
                <a:lnTo>
                  <a:pt x="381381" y="130810"/>
                </a:lnTo>
                <a:close/>
              </a:path>
              <a:path w="471169" h="435610">
                <a:moveTo>
                  <a:pt x="373062" y="58420"/>
                </a:moveTo>
                <a:lnTo>
                  <a:pt x="343027" y="58420"/>
                </a:lnTo>
                <a:lnTo>
                  <a:pt x="347091" y="59690"/>
                </a:lnTo>
                <a:lnTo>
                  <a:pt x="348869" y="60960"/>
                </a:lnTo>
                <a:lnTo>
                  <a:pt x="350393" y="62230"/>
                </a:lnTo>
                <a:lnTo>
                  <a:pt x="392938" y="104140"/>
                </a:lnTo>
                <a:lnTo>
                  <a:pt x="394716" y="106680"/>
                </a:lnTo>
                <a:lnTo>
                  <a:pt x="395731" y="107950"/>
                </a:lnTo>
                <a:lnTo>
                  <a:pt x="396494" y="111760"/>
                </a:lnTo>
                <a:lnTo>
                  <a:pt x="396367" y="113030"/>
                </a:lnTo>
                <a:lnTo>
                  <a:pt x="395478" y="114300"/>
                </a:lnTo>
                <a:lnTo>
                  <a:pt x="394843" y="115570"/>
                </a:lnTo>
                <a:lnTo>
                  <a:pt x="394081" y="116840"/>
                </a:lnTo>
                <a:lnTo>
                  <a:pt x="393065" y="118110"/>
                </a:lnTo>
                <a:lnTo>
                  <a:pt x="391922" y="119380"/>
                </a:lnTo>
                <a:lnTo>
                  <a:pt x="390906" y="120650"/>
                </a:lnTo>
                <a:lnTo>
                  <a:pt x="390017" y="121920"/>
                </a:lnTo>
                <a:lnTo>
                  <a:pt x="394589" y="127000"/>
                </a:lnTo>
                <a:lnTo>
                  <a:pt x="427119" y="93980"/>
                </a:lnTo>
                <a:lnTo>
                  <a:pt x="408559" y="93980"/>
                </a:lnTo>
                <a:lnTo>
                  <a:pt x="405256" y="91440"/>
                </a:lnTo>
                <a:lnTo>
                  <a:pt x="373062" y="58420"/>
                </a:lnTo>
                <a:close/>
              </a:path>
              <a:path w="471169" h="435610">
                <a:moveTo>
                  <a:pt x="226314" y="80010"/>
                </a:moveTo>
                <a:lnTo>
                  <a:pt x="224281" y="80010"/>
                </a:lnTo>
                <a:lnTo>
                  <a:pt x="199898" y="107950"/>
                </a:lnTo>
                <a:lnTo>
                  <a:pt x="204343" y="111760"/>
                </a:lnTo>
                <a:lnTo>
                  <a:pt x="205867" y="110490"/>
                </a:lnTo>
                <a:lnTo>
                  <a:pt x="207899" y="109220"/>
                </a:lnTo>
                <a:lnTo>
                  <a:pt x="210566" y="107950"/>
                </a:lnTo>
                <a:lnTo>
                  <a:pt x="213360" y="105410"/>
                </a:lnTo>
                <a:lnTo>
                  <a:pt x="215392" y="104140"/>
                </a:lnTo>
                <a:lnTo>
                  <a:pt x="250315" y="104140"/>
                </a:lnTo>
                <a:lnTo>
                  <a:pt x="226314" y="80010"/>
                </a:lnTo>
                <a:close/>
              </a:path>
              <a:path w="471169" h="435610">
                <a:moveTo>
                  <a:pt x="306959" y="76200"/>
                </a:moveTo>
                <a:lnTo>
                  <a:pt x="305054" y="76200"/>
                </a:lnTo>
                <a:lnTo>
                  <a:pt x="282194" y="101600"/>
                </a:lnTo>
                <a:lnTo>
                  <a:pt x="286893" y="106680"/>
                </a:lnTo>
                <a:lnTo>
                  <a:pt x="288290" y="105410"/>
                </a:lnTo>
                <a:lnTo>
                  <a:pt x="290068" y="104140"/>
                </a:lnTo>
                <a:lnTo>
                  <a:pt x="292227" y="102870"/>
                </a:lnTo>
                <a:lnTo>
                  <a:pt x="294259" y="101600"/>
                </a:lnTo>
                <a:lnTo>
                  <a:pt x="296037" y="100330"/>
                </a:lnTo>
                <a:lnTo>
                  <a:pt x="330879" y="100330"/>
                </a:lnTo>
                <a:lnTo>
                  <a:pt x="306959" y="76200"/>
                </a:lnTo>
                <a:close/>
              </a:path>
              <a:path w="471169" h="435610">
                <a:moveTo>
                  <a:pt x="423799" y="87630"/>
                </a:moveTo>
                <a:lnTo>
                  <a:pt x="421131" y="90170"/>
                </a:lnTo>
                <a:lnTo>
                  <a:pt x="418338" y="91440"/>
                </a:lnTo>
                <a:lnTo>
                  <a:pt x="416941" y="92710"/>
                </a:lnTo>
                <a:lnTo>
                  <a:pt x="415544" y="92710"/>
                </a:lnTo>
                <a:lnTo>
                  <a:pt x="413639" y="93980"/>
                </a:lnTo>
                <a:lnTo>
                  <a:pt x="427119" y="93980"/>
                </a:lnTo>
                <a:lnTo>
                  <a:pt x="428371" y="92710"/>
                </a:lnTo>
                <a:lnTo>
                  <a:pt x="423799" y="87630"/>
                </a:lnTo>
                <a:close/>
              </a:path>
              <a:path w="471169" h="435610">
                <a:moveTo>
                  <a:pt x="418867" y="17780"/>
                </a:moveTo>
                <a:lnTo>
                  <a:pt x="385572" y="17780"/>
                </a:lnTo>
                <a:lnTo>
                  <a:pt x="390525" y="19050"/>
                </a:lnTo>
                <a:lnTo>
                  <a:pt x="395478" y="21590"/>
                </a:lnTo>
                <a:lnTo>
                  <a:pt x="400431" y="26670"/>
                </a:lnTo>
                <a:lnTo>
                  <a:pt x="435864" y="62230"/>
                </a:lnTo>
                <a:lnTo>
                  <a:pt x="437515" y="63500"/>
                </a:lnTo>
                <a:lnTo>
                  <a:pt x="438658" y="64770"/>
                </a:lnTo>
                <a:lnTo>
                  <a:pt x="439420" y="68580"/>
                </a:lnTo>
                <a:lnTo>
                  <a:pt x="439166" y="69850"/>
                </a:lnTo>
                <a:lnTo>
                  <a:pt x="438277" y="72390"/>
                </a:lnTo>
                <a:lnTo>
                  <a:pt x="437769" y="72390"/>
                </a:lnTo>
                <a:lnTo>
                  <a:pt x="436880" y="73660"/>
                </a:lnTo>
                <a:lnTo>
                  <a:pt x="435737" y="74930"/>
                </a:lnTo>
                <a:lnTo>
                  <a:pt x="434467" y="77470"/>
                </a:lnTo>
                <a:lnTo>
                  <a:pt x="433450" y="78740"/>
                </a:lnTo>
                <a:lnTo>
                  <a:pt x="432435" y="78740"/>
                </a:lnTo>
                <a:lnTo>
                  <a:pt x="437006" y="83820"/>
                </a:lnTo>
                <a:lnTo>
                  <a:pt x="469489" y="52070"/>
                </a:lnTo>
                <a:lnTo>
                  <a:pt x="454787" y="52070"/>
                </a:lnTo>
                <a:lnTo>
                  <a:pt x="453263" y="50800"/>
                </a:lnTo>
                <a:lnTo>
                  <a:pt x="451739" y="50800"/>
                </a:lnTo>
                <a:lnTo>
                  <a:pt x="450088" y="49530"/>
                </a:lnTo>
                <a:lnTo>
                  <a:pt x="418867" y="17780"/>
                </a:lnTo>
                <a:close/>
              </a:path>
              <a:path w="471169" h="435610">
                <a:moveTo>
                  <a:pt x="274828" y="43180"/>
                </a:moveTo>
                <a:lnTo>
                  <a:pt x="267843" y="43180"/>
                </a:lnTo>
                <a:lnTo>
                  <a:pt x="264795" y="44450"/>
                </a:lnTo>
                <a:lnTo>
                  <a:pt x="259715" y="49530"/>
                </a:lnTo>
                <a:lnTo>
                  <a:pt x="258699" y="52070"/>
                </a:lnTo>
                <a:lnTo>
                  <a:pt x="258953" y="59690"/>
                </a:lnTo>
                <a:lnTo>
                  <a:pt x="260350" y="62230"/>
                </a:lnTo>
                <a:lnTo>
                  <a:pt x="265303" y="67310"/>
                </a:lnTo>
                <a:lnTo>
                  <a:pt x="268350" y="68580"/>
                </a:lnTo>
                <a:lnTo>
                  <a:pt x="275590" y="69850"/>
                </a:lnTo>
                <a:lnTo>
                  <a:pt x="278638" y="68580"/>
                </a:lnTo>
                <a:lnTo>
                  <a:pt x="281050" y="66040"/>
                </a:lnTo>
                <a:lnTo>
                  <a:pt x="283591" y="63500"/>
                </a:lnTo>
                <a:lnTo>
                  <a:pt x="284734" y="59690"/>
                </a:lnTo>
                <a:lnTo>
                  <a:pt x="284480" y="55880"/>
                </a:lnTo>
                <a:lnTo>
                  <a:pt x="284353" y="52070"/>
                </a:lnTo>
                <a:lnTo>
                  <a:pt x="282829" y="49530"/>
                </a:lnTo>
                <a:lnTo>
                  <a:pt x="280162" y="46990"/>
                </a:lnTo>
                <a:lnTo>
                  <a:pt x="277875" y="44450"/>
                </a:lnTo>
                <a:lnTo>
                  <a:pt x="274828" y="43180"/>
                </a:lnTo>
                <a:close/>
              </a:path>
              <a:path w="471169" h="435610">
                <a:moveTo>
                  <a:pt x="348869" y="34290"/>
                </a:moveTo>
                <a:lnTo>
                  <a:pt x="346964" y="34290"/>
                </a:lnTo>
                <a:lnTo>
                  <a:pt x="325500" y="58420"/>
                </a:lnTo>
                <a:lnTo>
                  <a:pt x="330073" y="63500"/>
                </a:lnTo>
                <a:lnTo>
                  <a:pt x="333121" y="60960"/>
                </a:lnTo>
                <a:lnTo>
                  <a:pt x="334518" y="59690"/>
                </a:lnTo>
                <a:lnTo>
                  <a:pt x="336042" y="59690"/>
                </a:lnTo>
                <a:lnTo>
                  <a:pt x="337439" y="58420"/>
                </a:lnTo>
                <a:lnTo>
                  <a:pt x="373062" y="58420"/>
                </a:lnTo>
                <a:lnTo>
                  <a:pt x="365633" y="50800"/>
                </a:lnTo>
                <a:lnTo>
                  <a:pt x="365252" y="49530"/>
                </a:lnTo>
                <a:lnTo>
                  <a:pt x="364998" y="48260"/>
                </a:lnTo>
                <a:lnTo>
                  <a:pt x="364617" y="45720"/>
                </a:lnTo>
                <a:lnTo>
                  <a:pt x="364363" y="44450"/>
                </a:lnTo>
                <a:lnTo>
                  <a:pt x="358648" y="44450"/>
                </a:lnTo>
                <a:lnTo>
                  <a:pt x="348869" y="34290"/>
                </a:lnTo>
                <a:close/>
              </a:path>
              <a:path w="471169" h="435610">
                <a:moveTo>
                  <a:pt x="466217" y="45720"/>
                </a:moveTo>
                <a:lnTo>
                  <a:pt x="464693" y="46990"/>
                </a:lnTo>
                <a:lnTo>
                  <a:pt x="463423" y="48260"/>
                </a:lnTo>
                <a:lnTo>
                  <a:pt x="461391" y="49530"/>
                </a:lnTo>
                <a:lnTo>
                  <a:pt x="460121" y="49530"/>
                </a:lnTo>
                <a:lnTo>
                  <a:pt x="456565" y="50800"/>
                </a:lnTo>
                <a:lnTo>
                  <a:pt x="454787" y="52070"/>
                </a:lnTo>
                <a:lnTo>
                  <a:pt x="469489" y="52070"/>
                </a:lnTo>
                <a:lnTo>
                  <a:pt x="470789" y="50800"/>
                </a:lnTo>
                <a:lnTo>
                  <a:pt x="466217" y="45720"/>
                </a:lnTo>
                <a:close/>
              </a:path>
              <a:path w="471169" h="435610">
                <a:moveTo>
                  <a:pt x="383921" y="0"/>
                </a:moveTo>
                <a:lnTo>
                  <a:pt x="376936" y="2540"/>
                </a:lnTo>
                <a:lnTo>
                  <a:pt x="370331" y="8890"/>
                </a:lnTo>
                <a:lnTo>
                  <a:pt x="367411" y="11430"/>
                </a:lnTo>
                <a:lnTo>
                  <a:pt x="365125" y="15240"/>
                </a:lnTo>
                <a:lnTo>
                  <a:pt x="363474" y="17780"/>
                </a:lnTo>
                <a:lnTo>
                  <a:pt x="361823" y="21590"/>
                </a:lnTo>
                <a:lnTo>
                  <a:pt x="358902" y="43180"/>
                </a:lnTo>
                <a:lnTo>
                  <a:pt x="358648" y="44450"/>
                </a:lnTo>
                <a:lnTo>
                  <a:pt x="364363" y="44450"/>
                </a:lnTo>
                <a:lnTo>
                  <a:pt x="364363" y="41910"/>
                </a:lnTo>
                <a:lnTo>
                  <a:pt x="365379" y="36830"/>
                </a:lnTo>
                <a:lnTo>
                  <a:pt x="366268" y="33020"/>
                </a:lnTo>
                <a:lnTo>
                  <a:pt x="368808" y="27940"/>
                </a:lnTo>
                <a:lnTo>
                  <a:pt x="370713" y="25400"/>
                </a:lnTo>
                <a:lnTo>
                  <a:pt x="373125" y="22860"/>
                </a:lnTo>
                <a:lnTo>
                  <a:pt x="376428" y="19050"/>
                </a:lnTo>
                <a:lnTo>
                  <a:pt x="380619" y="17780"/>
                </a:lnTo>
                <a:lnTo>
                  <a:pt x="418867" y="17780"/>
                </a:lnTo>
                <a:lnTo>
                  <a:pt x="412623" y="11430"/>
                </a:lnTo>
                <a:lnTo>
                  <a:pt x="405765" y="5080"/>
                </a:lnTo>
                <a:lnTo>
                  <a:pt x="398653" y="1270"/>
                </a:lnTo>
                <a:lnTo>
                  <a:pt x="383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3358836" y="5483478"/>
            <a:ext cx="899346" cy="691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4631054" y="5502909"/>
            <a:ext cx="251460" cy="248920"/>
          </a:xfrm>
          <a:custGeom>
            <a:avLst/>
            <a:gdLst/>
            <a:ahLst/>
            <a:cxnLst/>
            <a:rect l="l" t="t" r="r" b="b"/>
            <a:pathLst>
              <a:path w="251460" h="248920">
                <a:moveTo>
                  <a:pt x="53274" y="145580"/>
                </a:moveTo>
                <a:lnTo>
                  <a:pt x="21082" y="145580"/>
                </a:lnTo>
                <a:lnTo>
                  <a:pt x="24637" y="147256"/>
                </a:lnTo>
                <a:lnTo>
                  <a:pt x="26289" y="148501"/>
                </a:lnTo>
                <a:lnTo>
                  <a:pt x="99695" y="221792"/>
                </a:lnTo>
                <a:lnTo>
                  <a:pt x="103124" y="227215"/>
                </a:lnTo>
                <a:lnTo>
                  <a:pt x="103759" y="229019"/>
                </a:lnTo>
                <a:lnTo>
                  <a:pt x="103632" y="230911"/>
                </a:lnTo>
                <a:lnTo>
                  <a:pt x="102743" y="232917"/>
                </a:lnTo>
                <a:lnTo>
                  <a:pt x="102362" y="234137"/>
                </a:lnTo>
                <a:lnTo>
                  <a:pt x="101092" y="235915"/>
                </a:lnTo>
                <a:lnTo>
                  <a:pt x="99314" y="238277"/>
                </a:lnTo>
                <a:lnTo>
                  <a:pt x="97409" y="240626"/>
                </a:lnTo>
                <a:lnTo>
                  <a:pt x="94869" y="243624"/>
                </a:lnTo>
                <a:lnTo>
                  <a:pt x="99822" y="248602"/>
                </a:lnTo>
                <a:lnTo>
                  <a:pt x="137382" y="211086"/>
                </a:lnTo>
                <a:lnTo>
                  <a:pt x="121412" y="211086"/>
                </a:lnTo>
                <a:lnTo>
                  <a:pt x="117856" y="209689"/>
                </a:lnTo>
                <a:lnTo>
                  <a:pt x="116205" y="208521"/>
                </a:lnTo>
                <a:lnTo>
                  <a:pt x="84455" y="176796"/>
                </a:lnTo>
                <a:lnTo>
                  <a:pt x="90578" y="170700"/>
                </a:lnTo>
                <a:lnTo>
                  <a:pt x="78359" y="170700"/>
                </a:lnTo>
                <a:lnTo>
                  <a:pt x="53274" y="145580"/>
                </a:lnTo>
                <a:close/>
              </a:path>
              <a:path w="251460" h="248920">
                <a:moveTo>
                  <a:pt x="137541" y="201002"/>
                </a:moveTo>
                <a:lnTo>
                  <a:pt x="121412" y="211086"/>
                </a:lnTo>
                <a:lnTo>
                  <a:pt x="137382" y="211086"/>
                </a:lnTo>
                <a:lnTo>
                  <a:pt x="142494" y="205981"/>
                </a:lnTo>
                <a:lnTo>
                  <a:pt x="137541" y="201002"/>
                </a:lnTo>
                <a:close/>
              </a:path>
              <a:path w="251460" h="248920">
                <a:moveTo>
                  <a:pt x="108703" y="106946"/>
                </a:moveTo>
                <a:lnTo>
                  <a:pt x="63881" y="106946"/>
                </a:lnTo>
                <a:lnTo>
                  <a:pt x="71247" y="108026"/>
                </a:lnTo>
                <a:lnTo>
                  <a:pt x="74803" y="109346"/>
                </a:lnTo>
                <a:lnTo>
                  <a:pt x="78105" y="111467"/>
                </a:lnTo>
                <a:lnTo>
                  <a:pt x="81534" y="113588"/>
                </a:lnTo>
                <a:lnTo>
                  <a:pt x="84582" y="115976"/>
                </a:lnTo>
                <a:lnTo>
                  <a:pt x="89194" y="120599"/>
                </a:lnTo>
                <a:lnTo>
                  <a:pt x="91059" y="122961"/>
                </a:lnTo>
                <a:lnTo>
                  <a:pt x="92837" y="125882"/>
                </a:lnTo>
                <a:lnTo>
                  <a:pt x="94742" y="128803"/>
                </a:lnTo>
                <a:lnTo>
                  <a:pt x="96012" y="132168"/>
                </a:lnTo>
                <a:lnTo>
                  <a:pt x="96693" y="136232"/>
                </a:lnTo>
                <a:lnTo>
                  <a:pt x="97246" y="139077"/>
                </a:lnTo>
                <a:lnTo>
                  <a:pt x="85471" y="163563"/>
                </a:lnTo>
                <a:lnTo>
                  <a:pt x="78359" y="170700"/>
                </a:lnTo>
                <a:lnTo>
                  <a:pt x="90578" y="170700"/>
                </a:lnTo>
                <a:lnTo>
                  <a:pt x="95631" y="165671"/>
                </a:lnTo>
                <a:lnTo>
                  <a:pt x="114156" y="126822"/>
                </a:lnTo>
                <a:lnTo>
                  <a:pt x="114104" y="125882"/>
                </a:lnTo>
                <a:lnTo>
                  <a:pt x="113648" y="120548"/>
                </a:lnTo>
                <a:lnTo>
                  <a:pt x="111760" y="114579"/>
                </a:lnTo>
                <a:lnTo>
                  <a:pt x="109728" y="108559"/>
                </a:lnTo>
                <a:lnTo>
                  <a:pt x="108703" y="106946"/>
                </a:lnTo>
                <a:close/>
              </a:path>
              <a:path w="251460" h="248920">
                <a:moveTo>
                  <a:pt x="141351" y="59054"/>
                </a:moveTo>
                <a:lnTo>
                  <a:pt x="108839" y="59054"/>
                </a:lnTo>
                <a:lnTo>
                  <a:pt x="110490" y="59689"/>
                </a:lnTo>
                <a:lnTo>
                  <a:pt x="112268" y="60451"/>
                </a:lnTo>
                <a:lnTo>
                  <a:pt x="186944" y="134505"/>
                </a:lnTo>
                <a:lnTo>
                  <a:pt x="190754" y="141350"/>
                </a:lnTo>
                <a:lnTo>
                  <a:pt x="190627" y="143255"/>
                </a:lnTo>
                <a:lnTo>
                  <a:pt x="189609" y="145694"/>
                </a:lnTo>
                <a:lnTo>
                  <a:pt x="189230" y="146710"/>
                </a:lnTo>
                <a:lnTo>
                  <a:pt x="188087" y="148602"/>
                </a:lnTo>
                <a:lnTo>
                  <a:pt x="186309" y="151053"/>
                </a:lnTo>
                <a:lnTo>
                  <a:pt x="183007" y="155333"/>
                </a:lnTo>
                <a:lnTo>
                  <a:pt x="181991" y="156552"/>
                </a:lnTo>
                <a:lnTo>
                  <a:pt x="186944" y="161518"/>
                </a:lnTo>
                <a:lnTo>
                  <a:pt x="225767" y="122656"/>
                </a:lnTo>
                <a:lnTo>
                  <a:pt x="207264" y="122656"/>
                </a:lnTo>
                <a:lnTo>
                  <a:pt x="203835" y="121627"/>
                </a:lnTo>
                <a:lnTo>
                  <a:pt x="165989" y="83692"/>
                </a:lnTo>
                <a:lnTo>
                  <a:pt x="166878" y="82676"/>
                </a:lnTo>
                <a:lnTo>
                  <a:pt x="168402" y="81025"/>
                </a:lnTo>
                <a:lnTo>
                  <a:pt x="171520" y="77723"/>
                </a:lnTo>
                <a:lnTo>
                  <a:pt x="160020" y="77723"/>
                </a:lnTo>
                <a:lnTo>
                  <a:pt x="141351" y="59054"/>
                </a:lnTo>
                <a:close/>
              </a:path>
              <a:path w="251460" h="248920">
                <a:moveTo>
                  <a:pt x="82928" y="89281"/>
                </a:moveTo>
                <a:lnTo>
                  <a:pt x="67521" y="90177"/>
                </a:lnTo>
                <a:lnTo>
                  <a:pt x="56256" y="95555"/>
                </a:lnTo>
                <a:lnTo>
                  <a:pt x="45466" y="104432"/>
                </a:lnTo>
                <a:lnTo>
                  <a:pt x="0" y="149783"/>
                </a:lnTo>
                <a:lnTo>
                  <a:pt x="5080" y="154749"/>
                </a:lnTo>
                <a:lnTo>
                  <a:pt x="6350" y="153581"/>
                </a:lnTo>
                <a:lnTo>
                  <a:pt x="8000" y="152260"/>
                </a:lnTo>
                <a:lnTo>
                  <a:pt x="21082" y="145580"/>
                </a:lnTo>
                <a:lnTo>
                  <a:pt x="53274" y="145580"/>
                </a:lnTo>
                <a:lnTo>
                  <a:pt x="34544" y="126822"/>
                </a:lnTo>
                <a:lnTo>
                  <a:pt x="48260" y="112991"/>
                </a:lnTo>
                <a:lnTo>
                  <a:pt x="52197" y="110286"/>
                </a:lnTo>
                <a:lnTo>
                  <a:pt x="56134" y="108838"/>
                </a:lnTo>
                <a:lnTo>
                  <a:pt x="59944" y="107391"/>
                </a:lnTo>
                <a:lnTo>
                  <a:pt x="63881" y="106946"/>
                </a:lnTo>
                <a:lnTo>
                  <a:pt x="108703" y="106946"/>
                </a:lnTo>
                <a:lnTo>
                  <a:pt x="106172" y="102958"/>
                </a:lnTo>
                <a:lnTo>
                  <a:pt x="101092" y="97789"/>
                </a:lnTo>
                <a:lnTo>
                  <a:pt x="93891" y="92371"/>
                </a:lnTo>
                <a:lnTo>
                  <a:pt x="82928" y="89281"/>
                </a:lnTo>
                <a:close/>
              </a:path>
              <a:path w="251460" h="248920">
                <a:moveTo>
                  <a:pt x="246075" y="59816"/>
                </a:moveTo>
                <a:lnTo>
                  <a:pt x="208153" y="59816"/>
                </a:lnTo>
                <a:lnTo>
                  <a:pt x="214884" y="62737"/>
                </a:lnTo>
                <a:lnTo>
                  <a:pt x="220853" y="68579"/>
                </a:lnTo>
                <a:lnTo>
                  <a:pt x="221800" y="69546"/>
                </a:lnTo>
                <a:lnTo>
                  <a:pt x="230069" y="80849"/>
                </a:lnTo>
                <a:lnTo>
                  <a:pt x="233172" y="92024"/>
                </a:lnTo>
                <a:lnTo>
                  <a:pt x="233553" y="99771"/>
                </a:lnTo>
                <a:lnTo>
                  <a:pt x="230250" y="107124"/>
                </a:lnTo>
                <a:lnTo>
                  <a:pt x="223266" y="114071"/>
                </a:lnTo>
                <a:lnTo>
                  <a:pt x="219075" y="118313"/>
                </a:lnTo>
                <a:lnTo>
                  <a:pt x="215011" y="120878"/>
                </a:lnTo>
                <a:lnTo>
                  <a:pt x="207264" y="122656"/>
                </a:lnTo>
                <a:lnTo>
                  <a:pt x="225767" y="122656"/>
                </a:lnTo>
                <a:lnTo>
                  <a:pt x="249174" y="90373"/>
                </a:lnTo>
                <a:lnTo>
                  <a:pt x="251206" y="79628"/>
                </a:lnTo>
                <a:lnTo>
                  <a:pt x="251079" y="74294"/>
                </a:lnTo>
                <a:lnTo>
                  <a:pt x="249615" y="68579"/>
                </a:lnTo>
                <a:lnTo>
                  <a:pt x="248285" y="63499"/>
                </a:lnTo>
                <a:lnTo>
                  <a:pt x="246075" y="59816"/>
                </a:lnTo>
                <a:close/>
              </a:path>
              <a:path w="251460" h="248920">
                <a:moveTo>
                  <a:pt x="191401" y="18414"/>
                </a:moveTo>
                <a:lnTo>
                  <a:pt x="145542" y="18414"/>
                </a:lnTo>
                <a:lnTo>
                  <a:pt x="157607" y="18668"/>
                </a:lnTo>
                <a:lnTo>
                  <a:pt x="163449" y="21462"/>
                </a:lnTo>
                <a:lnTo>
                  <a:pt x="179364" y="46989"/>
                </a:lnTo>
                <a:lnTo>
                  <a:pt x="179705" y="50164"/>
                </a:lnTo>
                <a:lnTo>
                  <a:pt x="178943" y="53847"/>
                </a:lnTo>
                <a:lnTo>
                  <a:pt x="177165" y="57657"/>
                </a:lnTo>
                <a:lnTo>
                  <a:pt x="175514" y="61340"/>
                </a:lnTo>
                <a:lnTo>
                  <a:pt x="172720" y="65023"/>
                </a:lnTo>
                <a:lnTo>
                  <a:pt x="160020" y="77723"/>
                </a:lnTo>
                <a:lnTo>
                  <a:pt x="171520" y="77723"/>
                </a:lnTo>
                <a:lnTo>
                  <a:pt x="174879" y="74167"/>
                </a:lnTo>
                <a:lnTo>
                  <a:pt x="185166" y="63880"/>
                </a:lnTo>
                <a:lnTo>
                  <a:pt x="192659" y="60197"/>
                </a:lnTo>
                <a:lnTo>
                  <a:pt x="200406" y="60070"/>
                </a:lnTo>
                <a:lnTo>
                  <a:pt x="208153" y="59816"/>
                </a:lnTo>
                <a:lnTo>
                  <a:pt x="246075" y="59816"/>
                </a:lnTo>
                <a:lnTo>
                  <a:pt x="245237" y="58419"/>
                </a:lnTo>
                <a:lnTo>
                  <a:pt x="243712" y="56895"/>
                </a:lnTo>
                <a:lnTo>
                  <a:pt x="185547" y="56895"/>
                </a:lnTo>
                <a:lnTo>
                  <a:pt x="184912" y="56260"/>
                </a:lnTo>
                <a:lnTo>
                  <a:pt x="193929" y="27939"/>
                </a:lnTo>
                <a:lnTo>
                  <a:pt x="193421" y="23875"/>
                </a:lnTo>
                <a:lnTo>
                  <a:pt x="191897" y="19811"/>
                </a:lnTo>
                <a:lnTo>
                  <a:pt x="191401" y="18414"/>
                </a:lnTo>
                <a:close/>
              </a:path>
              <a:path w="251460" h="248920">
                <a:moveTo>
                  <a:pt x="167005" y="0"/>
                </a:moveTo>
                <a:lnTo>
                  <a:pt x="88137" y="61721"/>
                </a:lnTo>
                <a:lnTo>
                  <a:pt x="93091" y="66674"/>
                </a:lnTo>
                <a:lnTo>
                  <a:pt x="94361" y="65658"/>
                </a:lnTo>
                <a:lnTo>
                  <a:pt x="96012" y="64388"/>
                </a:lnTo>
                <a:lnTo>
                  <a:pt x="108839" y="59054"/>
                </a:lnTo>
                <a:lnTo>
                  <a:pt x="141351" y="59054"/>
                </a:lnTo>
                <a:lnTo>
                  <a:pt x="121793" y="39496"/>
                </a:lnTo>
                <a:lnTo>
                  <a:pt x="123317" y="37972"/>
                </a:lnTo>
                <a:lnTo>
                  <a:pt x="125095" y="35940"/>
                </a:lnTo>
                <a:lnTo>
                  <a:pt x="127254" y="33654"/>
                </a:lnTo>
                <a:lnTo>
                  <a:pt x="129540" y="31368"/>
                </a:lnTo>
                <a:lnTo>
                  <a:pt x="131318" y="29463"/>
                </a:lnTo>
                <a:lnTo>
                  <a:pt x="132842" y="27939"/>
                </a:lnTo>
                <a:lnTo>
                  <a:pt x="139192" y="21462"/>
                </a:lnTo>
                <a:lnTo>
                  <a:pt x="145542" y="18414"/>
                </a:lnTo>
                <a:lnTo>
                  <a:pt x="191401" y="18414"/>
                </a:lnTo>
                <a:lnTo>
                  <a:pt x="190500" y="15874"/>
                </a:lnTo>
                <a:lnTo>
                  <a:pt x="187960" y="12064"/>
                </a:lnTo>
                <a:lnTo>
                  <a:pt x="180467" y="4571"/>
                </a:lnTo>
                <a:lnTo>
                  <a:pt x="176149" y="2031"/>
                </a:lnTo>
                <a:lnTo>
                  <a:pt x="167005" y="0"/>
                </a:lnTo>
                <a:close/>
              </a:path>
              <a:path w="251460" h="248920">
                <a:moveTo>
                  <a:pt x="216154" y="43687"/>
                </a:moveTo>
                <a:lnTo>
                  <a:pt x="211328" y="44703"/>
                </a:lnTo>
                <a:lnTo>
                  <a:pt x="206629" y="45465"/>
                </a:lnTo>
                <a:lnTo>
                  <a:pt x="201930" y="46989"/>
                </a:lnTo>
                <a:lnTo>
                  <a:pt x="197231" y="49529"/>
                </a:lnTo>
                <a:lnTo>
                  <a:pt x="192659" y="51942"/>
                </a:lnTo>
                <a:lnTo>
                  <a:pt x="188722" y="54355"/>
                </a:lnTo>
                <a:lnTo>
                  <a:pt x="185547" y="56895"/>
                </a:lnTo>
                <a:lnTo>
                  <a:pt x="243712" y="56895"/>
                </a:lnTo>
                <a:lnTo>
                  <a:pt x="236093" y="49275"/>
                </a:lnTo>
                <a:lnTo>
                  <a:pt x="231267" y="46354"/>
                </a:lnTo>
                <a:lnTo>
                  <a:pt x="221107" y="43814"/>
                </a:lnTo>
                <a:lnTo>
                  <a:pt x="216154" y="43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5111496" y="5530761"/>
            <a:ext cx="1052702" cy="581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301994" y="5512269"/>
            <a:ext cx="510285" cy="478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045832" y="5484786"/>
            <a:ext cx="363855" cy="393700"/>
          </a:xfrm>
          <a:custGeom>
            <a:avLst/>
            <a:gdLst/>
            <a:ahLst/>
            <a:cxnLst/>
            <a:rect l="l" t="t" r="r" b="b"/>
            <a:pathLst>
              <a:path w="363854" h="393700">
                <a:moveTo>
                  <a:pt x="54101" y="355600"/>
                </a:moveTo>
                <a:lnTo>
                  <a:pt x="48514" y="360680"/>
                </a:lnTo>
                <a:lnTo>
                  <a:pt x="83439" y="393700"/>
                </a:lnTo>
                <a:lnTo>
                  <a:pt x="89026" y="388620"/>
                </a:lnTo>
                <a:lnTo>
                  <a:pt x="86995" y="381000"/>
                </a:lnTo>
                <a:lnTo>
                  <a:pt x="92075" y="379730"/>
                </a:lnTo>
                <a:lnTo>
                  <a:pt x="97663" y="377190"/>
                </a:lnTo>
                <a:lnTo>
                  <a:pt x="103377" y="374650"/>
                </a:lnTo>
                <a:lnTo>
                  <a:pt x="109220" y="370840"/>
                </a:lnTo>
                <a:lnTo>
                  <a:pt x="114300" y="367030"/>
                </a:lnTo>
                <a:lnTo>
                  <a:pt x="90424" y="367030"/>
                </a:lnTo>
                <a:lnTo>
                  <a:pt x="79756" y="365760"/>
                </a:lnTo>
                <a:lnTo>
                  <a:pt x="74549" y="364490"/>
                </a:lnTo>
                <a:lnTo>
                  <a:pt x="64643" y="360680"/>
                </a:lnTo>
                <a:lnTo>
                  <a:pt x="59436" y="358140"/>
                </a:lnTo>
                <a:lnTo>
                  <a:pt x="54101" y="355600"/>
                </a:lnTo>
                <a:close/>
              </a:path>
              <a:path w="363854" h="393700">
                <a:moveTo>
                  <a:pt x="130201" y="309880"/>
                </a:moveTo>
                <a:lnTo>
                  <a:pt x="95250" y="309880"/>
                </a:lnTo>
                <a:lnTo>
                  <a:pt x="106552" y="312420"/>
                </a:lnTo>
                <a:lnTo>
                  <a:pt x="111378" y="314960"/>
                </a:lnTo>
                <a:lnTo>
                  <a:pt x="123571" y="339090"/>
                </a:lnTo>
                <a:lnTo>
                  <a:pt x="122809" y="342900"/>
                </a:lnTo>
                <a:lnTo>
                  <a:pt x="119761" y="349250"/>
                </a:lnTo>
                <a:lnTo>
                  <a:pt x="117348" y="351790"/>
                </a:lnTo>
                <a:lnTo>
                  <a:pt x="114046" y="355600"/>
                </a:lnTo>
                <a:lnTo>
                  <a:pt x="109855" y="359410"/>
                </a:lnTo>
                <a:lnTo>
                  <a:pt x="105283" y="363220"/>
                </a:lnTo>
                <a:lnTo>
                  <a:pt x="95503" y="365760"/>
                </a:lnTo>
                <a:lnTo>
                  <a:pt x="90424" y="367030"/>
                </a:lnTo>
                <a:lnTo>
                  <a:pt x="114300" y="367030"/>
                </a:lnTo>
                <a:lnTo>
                  <a:pt x="122605" y="358140"/>
                </a:lnTo>
                <a:lnTo>
                  <a:pt x="128676" y="349250"/>
                </a:lnTo>
                <a:lnTo>
                  <a:pt x="132497" y="336550"/>
                </a:lnTo>
                <a:lnTo>
                  <a:pt x="134019" y="321310"/>
                </a:lnTo>
                <a:lnTo>
                  <a:pt x="130201" y="309880"/>
                </a:lnTo>
                <a:close/>
              </a:path>
              <a:path w="363854" h="393700">
                <a:moveTo>
                  <a:pt x="46609" y="232410"/>
                </a:moveTo>
                <a:lnTo>
                  <a:pt x="41021" y="237490"/>
                </a:lnTo>
                <a:lnTo>
                  <a:pt x="42799" y="245110"/>
                </a:lnTo>
                <a:lnTo>
                  <a:pt x="37973" y="246380"/>
                </a:lnTo>
                <a:lnTo>
                  <a:pt x="33020" y="248920"/>
                </a:lnTo>
                <a:lnTo>
                  <a:pt x="28067" y="250190"/>
                </a:lnTo>
                <a:lnTo>
                  <a:pt x="22987" y="252730"/>
                </a:lnTo>
                <a:lnTo>
                  <a:pt x="18288" y="256540"/>
                </a:lnTo>
                <a:lnTo>
                  <a:pt x="13716" y="260350"/>
                </a:lnTo>
                <a:lnTo>
                  <a:pt x="9651" y="265430"/>
                </a:lnTo>
                <a:lnTo>
                  <a:pt x="6476" y="269240"/>
                </a:lnTo>
                <a:lnTo>
                  <a:pt x="1905" y="279400"/>
                </a:lnTo>
                <a:lnTo>
                  <a:pt x="635" y="284480"/>
                </a:lnTo>
                <a:lnTo>
                  <a:pt x="253" y="289560"/>
                </a:lnTo>
                <a:lnTo>
                  <a:pt x="0" y="294640"/>
                </a:lnTo>
                <a:lnTo>
                  <a:pt x="762" y="299720"/>
                </a:lnTo>
                <a:lnTo>
                  <a:pt x="2413" y="304800"/>
                </a:lnTo>
                <a:lnTo>
                  <a:pt x="4191" y="309880"/>
                </a:lnTo>
                <a:lnTo>
                  <a:pt x="6985" y="313690"/>
                </a:lnTo>
                <a:lnTo>
                  <a:pt x="10668" y="317500"/>
                </a:lnTo>
                <a:lnTo>
                  <a:pt x="17272" y="325120"/>
                </a:lnTo>
                <a:lnTo>
                  <a:pt x="24130" y="328930"/>
                </a:lnTo>
                <a:lnTo>
                  <a:pt x="38608" y="330200"/>
                </a:lnTo>
                <a:lnTo>
                  <a:pt x="46227" y="328930"/>
                </a:lnTo>
                <a:lnTo>
                  <a:pt x="58420" y="325120"/>
                </a:lnTo>
                <a:lnTo>
                  <a:pt x="63246" y="322580"/>
                </a:lnTo>
                <a:lnTo>
                  <a:pt x="68580" y="320040"/>
                </a:lnTo>
                <a:lnTo>
                  <a:pt x="78867" y="314960"/>
                </a:lnTo>
                <a:lnTo>
                  <a:pt x="89281" y="311150"/>
                </a:lnTo>
                <a:lnTo>
                  <a:pt x="95250" y="309880"/>
                </a:lnTo>
                <a:lnTo>
                  <a:pt x="130201" y="309880"/>
                </a:lnTo>
                <a:lnTo>
                  <a:pt x="128473" y="307340"/>
                </a:lnTo>
                <a:lnTo>
                  <a:pt x="36068" y="307340"/>
                </a:lnTo>
                <a:lnTo>
                  <a:pt x="26416" y="306070"/>
                </a:lnTo>
                <a:lnTo>
                  <a:pt x="21844" y="302260"/>
                </a:lnTo>
                <a:lnTo>
                  <a:pt x="17525" y="298450"/>
                </a:lnTo>
                <a:lnTo>
                  <a:pt x="13462" y="294640"/>
                </a:lnTo>
                <a:lnTo>
                  <a:pt x="11557" y="289560"/>
                </a:lnTo>
                <a:lnTo>
                  <a:pt x="12065" y="278130"/>
                </a:lnTo>
                <a:lnTo>
                  <a:pt x="14477" y="271780"/>
                </a:lnTo>
                <a:lnTo>
                  <a:pt x="18796" y="267970"/>
                </a:lnTo>
                <a:lnTo>
                  <a:pt x="22987" y="264160"/>
                </a:lnTo>
                <a:lnTo>
                  <a:pt x="27432" y="260350"/>
                </a:lnTo>
                <a:lnTo>
                  <a:pt x="36449" y="257810"/>
                </a:lnTo>
                <a:lnTo>
                  <a:pt x="72399" y="257810"/>
                </a:lnTo>
                <a:lnTo>
                  <a:pt x="46609" y="232410"/>
                </a:lnTo>
                <a:close/>
              </a:path>
              <a:path w="363854" h="393700">
                <a:moveTo>
                  <a:pt x="98933" y="287020"/>
                </a:moveTo>
                <a:lnTo>
                  <a:pt x="94996" y="287020"/>
                </a:lnTo>
                <a:lnTo>
                  <a:pt x="86741" y="289560"/>
                </a:lnTo>
                <a:lnTo>
                  <a:pt x="82676" y="289560"/>
                </a:lnTo>
                <a:lnTo>
                  <a:pt x="78613" y="290830"/>
                </a:lnTo>
                <a:lnTo>
                  <a:pt x="70103" y="294640"/>
                </a:lnTo>
                <a:lnTo>
                  <a:pt x="65659" y="297180"/>
                </a:lnTo>
                <a:lnTo>
                  <a:pt x="56769" y="300990"/>
                </a:lnTo>
                <a:lnTo>
                  <a:pt x="51943" y="302260"/>
                </a:lnTo>
                <a:lnTo>
                  <a:pt x="46863" y="304800"/>
                </a:lnTo>
                <a:lnTo>
                  <a:pt x="41275" y="306070"/>
                </a:lnTo>
                <a:lnTo>
                  <a:pt x="36068" y="307340"/>
                </a:lnTo>
                <a:lnTo>
                  <a:pt x="128473" y="307340"/>
                </a:lnTo>
                <a:lnTo>
                  <a:pt x="122427" y="298450"/>
                </a:lnTo>
                <a:lnTo>
                  <a:pt x="118745" y="294640"/>
                </a:lnTo>
                <a:lnTo>
                  <a:pt x="115062" y="292100"/>
                </a:lnTo>
                <a:lnTo>
                  <a:pt x="107442" y="288290"/>
                </a:lnTo>
                <a:lnTo>
                  <a:pt x="103377" y="288290"/>
                </a:lnTo>
                <a:lnTo>
                  <a:pt x="98933" y="287020"/>
                </a:lnTo>
                <a:close/>
              </a:path>
              <a:path w="363854" h="393700">
                <a:moveTo>
                  <a:pt x="134027" y="245110"/>
                </a:moveTo>
                <a:lnTo>
                  <a:pt x="107950" y="245110"/>
                </a:lnTo>
                <a:lnTo>
                  <a:pt x="160020" y="297180"/>
                </a:lnTo>
                <a:lnTo>
                  <a:pt x="165353" y="300990"/>
                </a:lnTo>
                <a:lnTo>
                  <a:pt x="175895" y="302260"/>
                </a:lnTo>
                <a:lnTo>
                  <a:pt x="181483" y="299720"/>
                </a:lnTo>
                <a:lnTo>
                  <a:pt x="187198" y="293370"/>
                </a:lnTo>
                <a:lnTo>
                  <a:pt x="191135" y="289560"/>
                </a:lnTo>
                <a:lnTo>
                  <a:pt x="194056" y="285750"/>
                </a:lnTo>
                <a:lnTo>
                  <a:pt x="195834" y="281940"/>
                </a:lnTo>
                <a:lnTo>
                  <a:pt x="175895" y="281940"/>
                </a:lnTo>
                <a:lnTo>
                  <a:pt x="171576" y="280670"/>
                </a:lnTo>
                <a:lnTo>
                  <a:pt x="165100" y="276860"/>
                </a:lnTo>
                <a:lnTo>
                  <a:pt x="162560" y="274320"/>
                </a:lnTo>
                <a:lnTo>
                  <a:pt x="159766" y="270510"/>
                </a:lnTo>
                <a:lnTo>
                  <a:pt x="134027" y="245110"/>
                </a:lnTo>
                <a:close/>
              </a:path>
              <a:path w="363854" h="393700">
                <a:moveTo>
                  <a:pt x="196215" y="265430"/>
                </a:moveTo>
                <a:lnTo>
                  <a:pt x="195580" y="266700"/>
                </a:lnTo>
                <a:lnTo>
                  <a:pt x="194183" y="267970"/>
                </a:lnTo>
                <a:lnTo>
                  <a:pt x="190119" y="273050"/>
                </a:lnTo>
                <a:lnTo>
                  <a:pt x="188468" y="275590"/>
                </a:lnTo>
                <a:lnTo>
                  <a:pt x="187325" y="276860"/>
                </a:lnTo>
                <a:lnTo>
                  <a:pt x="184785" y="279400"/>
                </a:lnTo>
                <a:lnTo>
                  <a:pt x="182499" y="280670"/>
                </a:lnTo>
                <a:lnTo>
                  <a:pt x="180340" y="280670"/>
                </a:lnTo>
                <a:lnTo>
                  <a:pt x="178053" y="281940"/>
                </a:lnTo>
                <a:lnTo>
                  <a:pt x="195834" y="281940"/>
                </a:lnTo>
                <a:lnTo>
                  <a:pt x="197739" y="278130"/>
                </a:lnTo>
                <a:lnTo>
                  <a:pt x="201295" y="270510"/>
                </a:lnTo>
                <a:lnTo>
                  <a:pt x="196215" y="265430"/>
                </a:lnTo>
                <a:close/>
              </a:path>
              <a:path w="363854" h="393700">
                <a:moveTo>
                  <a:pt x="72399" y="257810"/>
                </a:moveTo>
                <a:lnTo>
                  <a:pt x="41021" y="257810"/>
                </a:lnTo>
                <a:lnTo>
                  <a:pt x="45720" y="259080"/>
                </a:lnTo>
                <a:lnTo>
                  <a:pt x="50546" y="259080"/>
                </a:lnTo>
                <a:lnTo>
                  <a:pt x="55372" y="260350"/>
                </a:lnTo>
                <a:lnTo>
                  <a:pt x="60071" y="262890"/>
                </a:lnTo>
                <a:lnTo>
                  <a:pt x="64897" y="265430"/>
                </a:lnTo>
                <a:lnTo>
                  <a:pt x="69596" y="267970"/>
                </a:lnTo>
                <a:lnTo>
                  <a:pt x="74422" y="270510"/>
                </a:lnTo>
                <a:lnTo>
                  <a:pt x="80137" y="265430"/>
                </a:lnTo>
                <a:lnTo>
                  <a:pt x="72399" y="257810"/>
                </a:lnTo>
                <a:close/>
              </a:path>
              <a:path w="363854" h="393700">
                <a:moveTo>
                  <a:pt x="167495" y="162560"/>
                </a:moveTo>
                <a:lnTo>
                  <a:pt x="135000" y="162560"/>
                </a:lnTo>
                <a:lnTo>
                  <a:pt x="138557" y="163830"/>
                </a:lnTo>
                <a:lnTo>
                  <a:pt x="140208" y="165100"/>
                </a:lnTo>
                <a:lnTo>
                  <a:pt x="141732" y="166370"/>
                </a:lnTo>
                <a:lnTo>
                  <a:pt x="212851" y="237490"/>
                </a:lnTo>
                <a:lnTo>
                  <a:pt x="214630" y="240030"/>
                </a:lnTo>
                <a:lnTo>
                  <a:pt x="215900" y="241300"/>
                </a:lnTo>
                <a:lnTo>
                  <a:pt x="216916" y="245110"/>
                </a:lnTo>
                <a:lnTo>
                  <a:pt x="216789" y="246380"/>
                </a:lnTo>
                <a:lnTo>
                  <a:pt x="216026" y="248920"/>
                </a:lnTo>
                <a:lnTo>
                  <a:pt x="215519" y="250190"/>
                </a:lnTo>
                <a:lnTo>
                  <a:pt x="214375" y="251460"/>
                </a:lnTo>
                <a:lnTo>
                  <a:pt x="210566" y="256540"/>
                </a:lnTo>
                <a:lnTo>
                  <a:pt x="209169" y="257810"/>
                </a:lnTo>
                <a:lnTo>
                  <a:pt x="208152" y="259080"/>
                </a:lnTo>
                <a:lnTo>
                  <a:pt x="213106" y="264160"/>
                </a:lnTo>
                <a:lnTo>
                  <a:pt x="251268" y="226060"/>
                </a:lnTo>
                <a:lnTo>
                  <a:pt x="232283" y="226060"/>
                </a:lnTo>
                <a:lnTo>
                  <a:pt x="228219" y="223520"/>
                </a:lnTo>
                <a:lnTo>
                  <a:pt x="225678" y="220980"/>
                </a:lnTo>
                <a:lnTo>
                  <a:pt x="222631" y="217170"/>
                </a:lnTo>
                <a:lnTo>
                  <a:pt x="167495" y="162560"/>
                </a:lnTo>
                <a:close/>
              </a:path>
              <a:path w="363854" h="393700">
                <a:moveTo>
                  <a:pt x="92837" y="204470"/>
                </a:moveTo>
                <a:lnTo>
                  <a:pt x="80137" y="217170"/>
                </a:lnTo>
                <a:lnTo>
                  <a:pt x="101600" y="238760"/>
                </a:lnTo>
                <a:lnTo>
                  <a:pt x="88773" y="251460"/>
                </a:lnTo>
                <a:lnTo>
                  <a:pt x="95503" y="257810"/>
                </a:lnTo>
                <a:lnTo>
                  <a:pt x="107950" y="245110"/>
                </a:lnTo>
                <a:lnTo>
                  <a:pt x="134027" y="245110"/>
                </a:lnTo>
                <a:lnTo>
                  <a:pt x="121158" y="232410"/>
                </a:lnTo>
                <a:lnTo>
                  <a:pt x="127719" y="226060"/>
                </a:lnTo>
                <a:lnTo>
                  <a:pt x="114300" y="226060"/>
                </a:lnTo>
                <a:lnTo>
                  <a:pt x="92837" y="204470"/>
                </a:lnTo>
                <a:close/>
              </a:path>
              <a:path w="363854" h="393700">
                <a:moveTo>
                  <a:pt x="134112" y="205740"/>
                </a:moveTo>
                <a:lnTo>
                  <a:pt x="114300" y="226060"/>
                </a:lnTo>
                <a:lnTo>
                  <a:pt x="127719" y="226060"/>
                </a:lnTo>
                <a:lnTo>
                  <a:pt x="140843" y="213360"/>
                </a:lnTo>
                <a:lnTo>
                  <a:pt x="134112" y="205740"/>
                </a:lnTo>
                <a:close/>
              </a:path>
              <a:path w="363854" h="393700">
                <a:moveTo>
                  <a:pt x="263271" y="154940"/>
                </a:moveTo>
                <a:lnTo>
                  <a:pt x="258318" y="160020"/>
                </a:lnTo>
                <a:lnTo>
                  <a:pt x="259969" y="163830"/>
                </a:lnTo>
                <a:lnTo>
                  <a:pt x="261747" y="168910"/>
                </a:lnTo>
                <a:lnTo>
                  <a:pt x="263651" y="176530"/>
                </a:lnTo>
                <a:lnTo>
                  <a:pt x="265430" y="182880"/>
                </a:lnTo>
                <a:lnTo>
                  <a:pt x="266446" y="187960"/>
                </a:lnTo>
                <a:lnTo>
                  <a:pt x="266700" y="193040"/>
                </a:lnTo>
                <a:lnTo>
                  <a:pt x="266826" y="194310"/>
                </a:lnTo>
                <a:lnTo>
                  <a:pt x="266319" y="195580"/>
                </a:lnTo>
                <a:lnTo>
                  <a:pt x="264541" y="199390"/>
                </a:lnTo>
                <a:lnTo>
                  <a:pt x="263525" y="200660"/>
                </a:lnTo>
                <a:lnTo>
                  <a:pt x="260731" y="205740"/>
                </a:lnTo>
                <a:lnTo>
                  <a:pt x="257428" y="209550"/>
                </a:lnTo>
                <a:lnTo>
                  <a:pt x="255650" y="210820"/>
                </a:lnTo>
                <a:lnTo>
                  <a:pt x="253873" y="213360"/>
                </a:lnTo>
                <a:lnTo>
                  <a:pt x="252095" y="214630"/>
                </a:lnTo>
                <a:lnTo>
                  <a:pt x="248285" y="218440"/>
                </a:lnTo>
                <a:lnTo>
                  <a:pt x="245237" y="220980"/>
                </a:lnTo>
                <a:lnTo>
                  <a:pt x="240411" y="224790"/>
                </a:lnTo>
                <a:lnTo>
                  <a:pt x="238251" y="226060"/>
                </a:lnTo>
                <a:lnTo>
                  <a:pt x="251268" y="226060"/>
                </a:lnTo>
                <a:lnTo>
                  <a:pt x="290702" y="186690"/>
                </a:lnTo>
                <a:lnTo>
                  <a:pt x="263271" y="154940"/>
                </a:lnTo>
                <a:close/>
              </a:path>
              <a:path w="363854" h="393700">
                <a:moveTo>
                  <a:pt x="155701" y="123190"/>
                </a:moveTo>
                <a:lnTo>
                  <a:pt x="113792" y="165100"/>
                </a:lnTo>
                <a:lnTo>
                  <a:pt x="118745" y="170180"/>
                </a:lnTo>
                <a:lnTo>
                  <a:pt x="120142" y="168910"/>
                </a:lnTo>
                <a:lnTo>
                  <a:pt x="122047" y="167640"/>
                </a:lnTo>
                <a:lnTo>
                  <a:pt x="124460" y="166370"/>
                </a:lnTo>
                <a:lnTo>
                  <a:pt x="127000" y="165100"/>
                </a:lnTo>
                <a:lnTo>
                  <a:pt x="129032" y="163830"/>
                </a:lnTo>
                <a:lnTo>
                  <a:pt x="130683" y="163830"/>
                </a:lnTo>
                <a:lnTo>
                  <a:pt x="132969" y="162560"/>
                </a:lnTo>
                <a:lnTo>
                  <a:pt x="167495" y="162560"/>
                </a:lnTo>
                <a:lnTo>
                  <a:pt x="155956" y="151130"/>
                </a:lnTo>
                <a:lnTo>
                  <a:pt x="154432" y="149860"/>
                </a:lnTo>
                <a:lnTo>
                  <a:pt x="153289" y="147320"/>
                </a:lnTo>
                <a:lnTo>
                  <a:pt x="151765" y="143510"/>
                </a:lnTo>
                <a:lnTo>
                  <a:pt x="151892" y="142240"/>
                </a:lnTo>
                <a:lnTo>
                  <a:pt x="152908" y="139700"/>
                </a:lnTo>
                <a:lnTo>
                  <a:pt x="153543" y="138430"/>
                </a:lnTo>
                <a:lnTo>
                  <a:pt x="154559" y="137160"/>
                </a:lnTo>
                <a:lnTo>
                  <a:pt x="156337" y="134620"/>
                </a:lnTo>
                <a:lnTo>
                  <a:pt x="157988" y="132080"/>
                </a:lnTo>
                <a:lnTo>
                  <a:pt x="159385" y="129540"/>
                </a:lnTo>
                <a:lnTo>
                  <a:pt x="160655" y="128270"/>
                </a:lnTo>
                <a:lnTo>
                  <a:pt x="155701" y="123190"/>
                </a:lnTo>
                <a:close/>
              </a:path>
              <a:path w="363854" h="393700">
                <a:moveTo>
                  <a:pt x="278892" y="0"/>
                </a:moveTo>
                <a:lnTo>
                  <a:pt x="273303" y="5080"/>
                </a:lnTo>
                <a:lnTo>
                  <a:pt x="275209" y="12700"/>
                </a:lnTo>
                <a:lnTo>
                  <a:pt x="269367" y="15240"/>
                </a:lnTo>
                <a:lnTo>
                  <a:pt x="263906" y="16510"/>
                </a:lnTo>
                <a:lnTo>
                  <a:pt x="258476" y="20320"/>
                </a:lnTo>
                <a:lnTo>
                  <a:pt x="250326" y="25400"/>
                </a:lnTo>
                <a:lnTo>
                  <a:pt x="238986" y="36830"/>
                </a:lnTo>
                <a:lnTo>
                  <a:pt x="232715" y="45720"/>
                </a:lnTo>
                <a:lnTo>
                  <a:pt x="226692" y="60960"/>
                </a:lnTo>
                <a:lnTo>
                  <a:pt x="225230" y="72390"/>
                </a:lnTo>
                <a:lnTo>
                  <a:pt x="225731" y="87630"/>
                </a:lnTo>
                <a:lnTo>
                  <a:pt x="243374" y="124460"/>
                </a:lnTo>
                <a:lnTo>
                  <a:pt x="275643" y="149860"/>
                </a:lnTo>
                <a:lnTo>
                  <a:pt x="300355" y="154940"/>
                </a:lnTo>
                <a:lnTo>
                  <a:pt x="308864" y="154940"/>
                </a:lnTo>
                <a:lnTo>
                  <a:pt x="345313" y="137160"/>
                </a:lnTo>
                <a:lnTo>
                  <a:pt x="346427" y="135890"/>
                </a:lnTo>
                <a:lnTo>
                  <a:pt x="305689" y="135890"/>
                </a:lnTo>
                <a:lnTo>
                  <a:pt x="298703" y="134620"/>
                </a:lnTo>
                <a:lnTo>
                  <a:pt x="263123" y="111760"/>
                </a:lnTo>
                <a:lnTo>
                  <a:pt x="240792" y="77470"/>
                </a:lnTo>
                <a:lnTo>
                  <a:pt x="238633" y="63500"/>
                </a:lnTo>
                <a:lnTo>
                  <a:pt x="239014" y="57150"/>
                </a:lnTo>
                <a:lnTo>
                  <a:pt x="240919" y="52070"/>
                </a:lnTo>
                <a:lnTo>
                  <a:pt x="242697" y="45720"/>
                </a:lnTo>
                <a:lnTo>
                  <a:pt x="245999" y="40640"/>
                </a:lnTo>
                <a:lnTo>
                  <a:pt x="254381" y="31750"/>
                </a:lnTo>
                <a:lnTo>
                  <a:pt x="258825" y="29210"/>
                </a:lnTo>
                <a:lnTo>
                  <a:pt x="268605" y="26670"/>
                </a:lnTo>
                <a:lnTo>
                  <a:pt x="306944" y="26670"/>
                </a:lnTo>
                <a:lnTo>
                  <a:pt x="278892" y="0"/>
                </a:lnTo>
                <a:close/>
              </a:path>
              <a:path w="363854" h="393700">
                <a:moveTo>
                  <a:pt x="357505" y="69850"/>
                </a:moveTo>
                <a:lnTo>
                  <a:pt x="349758" y="72390"/>
                </a:lnTo>
                <a:lnTo>
                  <a:pt x="351663" y="77470"/>
                </a:lnTo>
                <a:lnTo>
                  <a:pt x="353060" y="81280"/>
                </a:lnTo>
                <a:lnTo>
                  <a:pt x="354838" y="90170"/>
                </a:lnTo>
                <a:lnTo>
                  <a:pt x="354922" y="91440"/>
                </a:lnTo>
                <a:lnTo>
                  <a:pt x="355028" y="95250"/>
                </a:lnTo>
                <a:lnTo>
                  <a:pt x="354838" y="99060"/>
                </a:lnTo>
                <a:lnTo>
                  <a:pt x="331977" y="132080"/>
                </a:lnTo>
                <a:lnTo>
                  <a:pt x="319277" y="135890"/>
                </a:lnTo>
                <a:lnTo>
                  <a:pt x="346427" y="135890"/>
                </a:lnTo>
                <a:lnTo>
                  <a:pt x="351999" y="129540"/>
                </a:lnTo>
                <a:lnTo>
                  <a:pt x="358714" y="118110"/>
                </a:lnTo>
                <a:lnTo>
                  <a:pt x="362743" y="106680"/>
                </a:lnTo>
                <a:lnTo>
                  <a:pt x="363672" y="95250"/>
                </a:lnTo>
                <a:lnTo>
                  <a:pt x="361945" y="83820"/>
                </a:lnTo>
                <a:lnTo>
                  <a:pt x="357505" y="69850"/>
                </a:lnTo>
                <a:close/>
              </a:path>
              <a:path w="363854" h="393700">
                <a:moveTo>
                  <a:pt x="306944" y="26670"/>
                </a:moveTo>
                <a:lnTo>
                  <a:pt x="273685" y="26670"/>
                </a:lnTo>
                <a:lnTo>
                  <a:pt x="279146" y="27940"/>
                </a:lnTo>
                <a:lnTo>
                  <a:pt x="283972" y="27940"/>
                </a:lnTo>
                <a:lnTo>
                  <a:pt x="289051" y="30480"/>
                </a:lnTo>
                <a:lnTo>
                  <a:pt x="294640" y="33020"/>
                </a:lnTo>
                <a:lnTo>
                  <a:pt x="300100" y="35560"/>
                </a:lnTo>
                <a:lnTo>
                  <a:pt x="305053" y="38100"/>
                </a:lnTo>
                <a:lnTo>
                  <a:pt x="309245" y="40640"/>
                </a:lnTo>
                <a:lnTo>
                  <a:pt x="314960" y="34290"/>
                </a:lnTo>
                <a:lnTo>
                  <a:pt x="306944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588250" y="5484786"/>
            <a:ext cx="453390" cy="482600"/>
          </a:xfrm>
          <a:custGeom>
            <a:avLst/>
            <a:gdLst/>
            <a:ahLst/>
            <a:cxnLst/>
            <a:rect l="l" t="t" r="r" b="b"/>
            <a:pathLst>
              <a:path w="453390" h="482600">
                <a:moveTo>
                  <a:pt x="54101" y="444500"/>
                </a:moveTo>
                <a:lnTo>
                  <a:pt x="48386" y="449580"/>
                </a:lnTo>
                <a:lnTo>
                  <a:pt x="83439" y="482600"/>
                </a:lnTo>
                <a:lnTo>
                  <a:pt x="89026" y="477520"/>
                </a:lnTo>
                <a:lnTo>
                  <a:pt x="86868" y="469900"/>
                </a:lnTo>
                <a:lnTo>
                  <a:pt x="92075" y="468630"/>
                </a:lnTo>
                <a:lnTo>
                  <a:pt x="97535" y="466090"/>
                </a:lnTo>
                <a:lnTo>
                  <a:pt x="109220" y="459740"/>
                </a:lnTo>
                <a:lnTo>
                  <a:pt x="114300" y="455930"/>
                </a:lnTo>
                <a:lnTo>
                  <a:pt x="90424" y="455930"/>
                </a:lnTo>
                <a:lnTo>
                  <a:pt x="79755" y="454660"/>
                </a:lnTo>
                <a:lnTo>
                  <a:pt x="74549" y="453390"/>
                </a:lnTo>
                <a:lnTo>
                  <a:pt x="64643" y="449580"/>
                </a:lnTo>
                <a:lnTo>
                  <a:pt x="59435" y="447040"/>
                </a:lnTo>
                <a:lnTo>
                  <a:pt x="54101" y="444500"/>
                </a:lnTo>
                <a:close/>
              </a:path>
              <a:path w="453390" h="482600">
                <a:moveTo>
                  <a:pt x="130203" y="398780"/>
                </a:moveTo>
                <a:lnTo>
                  <a:pt x="95123" y="398780"/>
                </a:lnTo>
                <a:lnTo>
                  <a:pt x="106552" y="401320"/>
                </a:lnTo>
                <a:lnTo>
                  <a:pt x="111378" y="403860"/>
                </a:lnTo>
                <a:lnTo>
                  <a:pt x="115316" y="407670"/>
                </a:lnTo>
                <a:lnTo>
                  <a:pt x="117982" y="411480"/>
                </a:lnTo>
                <a:lnTo>
                  <a:pt x="120015" y="414020"/>
                </a:lnTo>
                <a:lnTo>
                  <a:pt x="122808" y="419100"/>
                </a:lnTo>
                <a:lnTo>
                  <a:pt x="123444" y="421640"/>
                </a:lnTo>
                <a:lnTo>
                  <a:pt x="123571" y="427990"/>
                </a:lnTo>
                <a:lnTo>
                  <a:pt x="122808" y="431800"/>
                </a:lnTo>
                <a:lnTo>
                  <a:pt x="121284" y="434340"/>
                </a:lnTo>
                <a:lnTo>
                  <a:pt x="119633" y="438150"/>
                </a:lnTo>
                <a:lnTo>
                  <a:pt x="117348" y="440690"/>
                </a:lnTo>
                <a:lnTo>
                  <a:pt x="114046" y="444500"/>
                </a:lnTo>
                <a:lnTo>
                  <a:pt x="109727" y="448310"/>
                </a:lnTo>
                <a:lnTo>
                  <a:pt x="105155" y="452120"/>
                </a:lnTo>
                <a:lnTo>
                  <a:pt x="95503" y="454660"/>
                </a:lnTo>
                <a:lnTo>
                  <a:pt x="90424" y="455930"/>
                </a:lnTo>
                <a:lnTo>
                  <a:pt x="114300" y="455930"/>
                </a:lnTo>
                <a:lnTo>
                  <a:pt x="122601" y="447040"/>
                </a:lnTo>
                <a:lnTo>
                  <a:pt x="128675" y="438150"/>
                </a:lnTo>
                <a:lnTo>
                  <a:pt x="132497" y="425450"/>
                </a:lnTo>
                <a:lnTo>
                  <a:pt x="134020" y="410210"/>
                </a:lnTo>
                <a:lnTo>
                  <a:pt x="130203" y="398780"/>
                </a:lnTo>
                <a:close/>
              </a:path>
              <a:path w="453390" h="482600">
                <a:moveTo>
                  <a:pt x="46481" y="321310"/>
                </a:moveTo>
                <a:lnTo>
                  <a:pt x="40894" y="326390"/>
                </a:lnTo>
                <a:lnTo>
                  <a:pt x="42799" y="334010"/>
                </a:lnTo>
                <a:lnTo>
                  <a:pt x="37973" y="335280"/>
                </a:lnTo>
                <a:lnTo>
                  <a:pt x="33020" y="337820"/>
                </a:lnTo>
                <a:lnTo>
                  <a:pt x="28067" y="339090"/>
                </a:lnTo>
                <a:lnTo>
                  <a:pt x="22986" y="341630"/>
                </a:lnTo>
                <a:lnTo>
                  <a:pt x="18288" y="345440"/>
                </a:lnTo>
                <a:lnTo>
                  <a:pt x="13716" y="349250"/>
                </a:lnTo>
                <a:lnTo>
                  <a:pt x="9651" y="354330"/>
                </a:lnTo>
                <a:lnTo>
                  <a:pt x="6476" y="358140"/>
                </a:lnTo>
                <a:lnTo>
                  <a:pt x="1904" y="368300"/>
                </a:lnTo>
                <a:lnTo>
                  <a:pt x="507" y="373380"/>
                </a:lnTo>
                <a:lnTo>
                  <a:pt x="0" y="383540"/>
                </a:lnTo>
                <a:lnTo>
                  <a:pt x="761" y="388620"/>
                </a:lnTo>
                <a:lnTo>
                  <a:pt x="2413" y="393700"/>
                </a:lnTo>
                <a:lnTo>
                  <a:pt x="4191" y="398780"/>
                </a:lnTo>
                <a:lnTo>
                  <a:pt x="6984" y="402590"/>
                </a:lnTo>
                <a:lnTo>
                  <a:pt x="10668" y="406400"/>
                </a:lnTo>
                <a:lnTo>
                  <a:pt x="17272" y="414020"/>
                </a:lnTo>
                <a:lnTo>
                  <a:pt x="24129" y="417830"/>
                </a:lnTo>
                <a:lnTo>
                  <a:pt x="38480" y="419100"/>
                </a:lnTo>
                <a:lnTo>
                  <a:pt x="46227" y="417830"/>
                </a:lnTo>
                <a:lnTo>
                  <a:pt x="58420" y="414020"/>
                </a:lnTo>
                <a:lnTo>
                  <a:pt x="63246" y="411480"/>
                </a:lnTo>
                <a:lnTo>
                  <a:pt x="73914" y="406400"/>
                </a:lnTo>
                <a:lnTo>
                  <a:pt x="78740" y="403860"/>
                </a:lnTo>
                <a:lnTo>
                  <a:pt x="89280" y="400050"/>
                </a:lnTo>
                <a:lnTo>
                  <a:pt x="95123" y="398780"/>
                </a:lnTo>
                <a:lnTo>
                  <a:pt x="130203" y="398780"/>
                </a:lnTo>
                <a:lnTo>
                  <a:pt x="128475" y="396240"/>
                </a:lnTo>
                <a:lnTo>
                  <a:pt x="36068" y="396240"/>
                </a:lnTo>
                <a:lnTo>
                  <a:pt x="26416" y="394970"/>
                </a:lnTo>
                <a:lnTo>
                  <a:pt x="21844" y="391160"/>
                </a:lnTo>
                <a:lnTo>
                  <a:pt x="17525" y="387350"/>
                </a:lnTo>
                <a:lnTo>
                  <a:pt x="13334" y="383540"/>
                </a:lnTo>
                <a:lnTo>
                  <a:pt x="11429" y="378460"/>
                </a:lnTo>
                <a:lnTo>
                  <a:pt x="11810" y="372110"/>
                </a:lnTo>
                <a:lnTo>
                  <a:pt x="12065" y="367030"/>
                </a:lnTo>
                <a:lnTo>
                  <a:pt x="14350" y="360680"/>
                </a:lnTo>
                <a:lnTo>
                  <a:pt x="22986" y="353060"/>
                </a:lnTo>
                <a:lnTo>
                  <a:pt x="27431" y="349250"/>
                </a:lnTo>
                <a:lnTo>
                  <a:pt x="36449" y="346710"/>
                </a:lnTo>
                <a:lnTo>
                  <a:pt x="72272" y="346710"/>
                </a:lnTo>
                <a:lnTo>
                  <a:pt x="46481" y="321310"/>
                </a:lnTo>
                <a:close/>
              </a:path>
              <a:path w="453390" h="482600">
                <a:moveTo>
                  <a:pt x="98932" y="375920"/>
                </a:moveTo>
                <a:lnTo>
                  <a:pt x="94869" y="375920"/>
                </a:lnTo>
                <a:lnTo>
                  <a:pt x="90931" y="377190"/>
                </a:lnTo>
                <a:lnTo>
                  <a:pt x="86741" y="378460"/>
                </a:lnTo>
                <a:lnTo>
                  <a:pt x="82676" y="378460"/>
                </a:lnTo>
                <a:lnTo>
                  <a:pt x="78613" y="379730"/>
                </a:lnTo>
                <a:lnTo>
                  <a:pt x="70103" y="383540"/>
                </a:lnTo>
                <a:lnTo>
                  <a:pt x="65658" y="386080"/>
                </a:lnTo>
                <a:lnTo>
                  <a:pt x="61214" y="387350"/>
                </a:lnTo>
                <a:lnTo>
                  <a:pt x="56642" y="389890"/>
                </a:lnTo>
                <a:lnTo>
                  <a:pt x="51943" y="391160"/>
                </a:lnTo>
                <a:lnTo>
                  <a:pt x="46863" y="393700"/>
                </a:lnTo>
                <a:lnTo>
                  <a:pt x="41275" y="394970"/>
                </a:lnTo>
                <a:lnTo>
                  <a:pt x="36068" y="396240"/>
                </a:lnTo>
                <a:lnTo>
                  <a:pt x="128475" y="396240"/>
                </a:lnTo>
                <a:lnTo>
                  <a:pt x="122427" y="387350"/>
                </a:lnTo>
                <a:lnTo>
                  <a:pt x="118745" y="383540"/>
                </a:lnTo>
                <a:lnTo>
                  <a:pt x="114934" y="381000"/>
                </a:lnTo>
                <a:lnTo>
                  <a:pt x="111251" y="379730"/>
                </a:lnTo>
                <a:lnTo>
                  <a:pt x="107442" y="377190"/>
                </a:lnTo>
                <a:lnTo>
                  <a:pt x="103377" y="377190"/>
                </a:lnTo>
                <a:lnTo>
                  <a:pt x="98932" y="375920"/>
                </a:lnTo>
                <a:close/>
              </a:path>
              <a:path w="453390" h="482600">
                <a:moveTo>
                  <a:pt x="133985" y="334010"/>
                </a:moveTo>
                <a:lnTo>
                  <a:pt x="107950" y="334010"/>
                </a:lnTo>
                <a:lnTo>
                  <a:pt x="160020" y="386080"/>
                </a:lnTo>
                <a:lnTo>
                  <a:pt x="165353" y="389890"/>
                </a:lnTo>
                <a:lnTo>
                  <a:pt x="175895" y="391160"/>
                </a:lnTo>
                <a:lnTo>
                  <a:pt x="181355" y="388620"/>
                </a:lnTo>
                <a:lnTo>
                  <a:pt x="187198" y="382270"/>
                </a:lnTo>
                <a:lnTo>
                  <a:pt x="191134" y="378460"/>
                </a:lnTo>
                <a:lnTo>
                  <a:pt x="194055" y="374650"/>
                </a:lnTo>
                <a:lnTo>
                  <a:pt x="195833" y="370840"/>
                </a:lnTo>
                <a:lnTo>
                  <a:pt x="173863" y="370840"/>
                </a:lnTo>
                <a:lnTo>
                  <a:pt x="171576" y="369570"/>
                </a:lnTo>
                <a:lnTo>
                  <a:pt x="165100" y="365760"/>
                </a:lnTo>
                <a:lnTo>
                  <a:pt x="162559" y="363220"/>
                </a:lnTo>
                <a:lnTo>
                  <a:pt x="159639" y="359410"/>
                </a:lnTo>
                <a:lnTo>
                  <a:pt x="133985" y="334010"/>
                </a:lnTo>
                <a:close/>
              </a:path>
              <a:path w="453390" h="482600">
                <a:moveTo>
                  <a:pt x="196215" y="354330"/>
                </a:moveTo>
                <a:lnTo>
                  <a:pt x="195579" y="355600"/>
                </a:lnTo>
                <a:lnTo>
                  <a:pt x="194182" y="356870"/>
                </a:lnTo>
                <a:lnTo>
                  <a:pt x="190119" y="361950"/>
                </a:lnTo>
                <a:lnTo>
                  <a:pt x="188468" y="364490"/>
                </a:lnTo>
                <a:lnTo>
                  <a:pt x="187325" y="365760"/>
                </a:lnTo>
                <a:lnTo>
                  <a:pt x="184784" y="368300"/>
                </a:lnTo>
                <a:lnTo>
                  <a:pt x="182499" y="369570"/>
                </a:lnTo>
                <a:lnTo>
                  <a:pt x="180213" y="369570"/>
                </a:lnTo>
                <a:lnTo>
                  <a:pt x="178053" y="370840"/>
                </a:lnTo>
                <a:lnTo>
                  <a:pt x="195833" y="370840"/>
                </a:lnTo>
                <a:lnTo>
                  <a:pt x="197739" y="367030"/>
                </a:lnTo>
                <a:lnTo>
                  <a:pt x="201295" y="359410"/>
                </a:lnTo>
                <a:lnTo>
                  <a:pt x="196215" y="354330"/>
                </a:lnTo>
                <a:close/>
              </a:path>
              <a:path w="453390" h="482600">
                <a:moveTo>
                  <a:pt x="72272" y="346710"/>
                </a:moveTo>
                <a:lnTo>
                  <a:pt x="41021" y="346710"/>
                </a:lnTo>
                <a:lnTo>
                  <a:pt x="50546" y="347980"/>
                </a:lnTo>
                <a:lnTo>
                  <a:pt x="55372" y="349250"/>
                </a:lnTo>
                <a:lnTo>
                  <a:pt x="64770" y="354330"/>
                </a:lnTo>
                <a:lnTo>
                  <a:pt x="74422" y="359410"/>
                </a:lnTo>
                <a:lnTo>
                  <a:pt x="80009" y="354330"/>
                </a:lnTo>
                <a:lnTo>
                  <a:pt x="72272" y="346710"/>
                </a:lnTo>
                <a:close/>
              </a:path>
              <a:path w="453390" h="482600">
                <a:moveTo>
                  <a:pt x="167299" y="251460"/>
                </a:moveTo>
                <a:lnTo>
                  <a:pt x="135000" y="251460"/>
                </a:lnTo>
                <a:lnTo>
                  <a:pt x="136778" y="252730"/>
                </a:lnTo>
                <a:lnTo>
                  <a:pt x="138429" y="252730"/>
                </a:lnTo>
                <a:lnTo>
                  <a:pt x="140207" y="254000"/>
                </a:lnTo>
                <a:lnTo>
                  <a:pt x="141731" y="255270"/>
                </a:lnTo>
                <a:lnTo>
                  <a:pt x="212851" y="326390"/>
                </a:lnTo>
                <a:lnTo>
                  <a:pt x="214629" y="328930"/>
                </a:lnTo>
                <a:lnTo>
                  <a:pt x="215900" y="330200"/>
                </a:lnTo>
                <a:lnTo>
                  <a:pt x="216916" y="334010"/>
                </a:lnTo>
                <a:lnTo>
                  <a:pt x="216789" y="335280"/>
                </a:lnTo>
                <a:lnTo>
                  <a:pt x="216026" y="337820"/>
                </a:lnTo>
                <a:lnTo>
                  <a:pt x="215519" y="339090"/>
                </a:lnTo>
                <a:lnTo>
                  <a:pt x="214375" y="340360"/>
                </a:lnTo>
                <a:lnTo>
                  <a:pt x="210566" y="345440"/>
                </a:lnTo>
                <a:lnTo>
                  <a:pt x="209169" y="346710"/>
                </a:lnTo>
                <a:lnTo>
                  <a:pt x="208025" y="347980"/>
                </a:lnTo>
                <a:lnTo>
                  <a:pt x="213105" y="353060"/>
                </a:lnTo>
                <a:lnTo>
                  <a:pt x="251268" y="314960"/>
                </a:lnTo>
                <a:lnTo>
                  <a:pt x="232282" y="314960"/>
                </a:lnTo>
                <a:lnTo>
                  <a:pt x="228219" y="312420"/>
                </a:lnTo>
                <a:lnTo>
                  <a:pt x="225678" y="309880"/>
                </a:lnTo>
                <a:lnTo>
                  <a:pt x="222630" y="306070"/>
                </a:lnTo>
                <a:lnTo>
                  <a:pt x="167299" y="251460"/>
                </a:lnTo>
                <a:close/>
              </a:path>
              <a:path w="453390" h="482600">
                <a:moveTo>
                  <a:pt x="92836" y="293370"/>
                </a:moveTo>
                <a:lnTo>
                  <a:pt x="80009" y="306070"/>
                </a:lnTo>
                <a:lnTo>
                  <a:pt x="101600" y="327660"/>
                </a:lnTo>
                <a:lnTo>
                  <a:pt x="88773" y="340360"/>
                </a:lnTo>
                <a:lnTo>
                  <a:pt x="95503" y="346710"/>
                </a:lnTo>
                <a:lnTo>
                  <a:pt x="107950" y="334010"/>
                </a:lnTo>
                <a:lnTo>
                  <a:pt x="133985" y="334010"/>
                </a:lnTo>
                <a:lnTo>
                  <a:pt x="121157" y="321310"/>
                </a:lnTo>
                <a:lnTo>
                  <a:pt x="127719" y="314960"/>
                </a:lnTo>
                <a:lnTo>
                  <a:pt x="114300" y="314960"/>
                </a:lnTo>
                <a:lnTo>
                  <a:pt x="92836" y="293370"/>
                </a:lnTo>
                <a:close/>
              </a:path>
              <a:path w="453390" h="482600">
                <a:moveTo>
                  <a:pt x="134111" y="294640"/>
                </a:moveTo>
                <a:lnTo>
                  <a:pt x="114300" y="314960"/>
                </a:lnTo>
                <a:lnTo>
                  <a:pt x="127719" y="314960"/>
                </a:lnTo>
                <a:lnTo>
                  <a:pt x="140843" y="302260"/>
                </a:lnTo>
                <a:lnTo>
                  <a:pt x="134111" y="294640"/>
                </a:lnTo>
                <a:close/>
              </a:path>
              <a:path w="453390" h="482600">
                <a:moveTo>
                  <a:pt x="263271" y="243840"/>
                </a:moveTo>
                <a:lnTo>
                  <a:pt x="258318" y="248920"/>
                </a:lnTo>
                <a:lnTo>
                  <a:pt x="259969" y="252730"/>
                </a:lnTo>
                <a:lnTo>
                  <a:pt x="261747" y="257810"/>
                </a:lnTo>
                <a:lnTo>
                  <a:pt x="263525" y="265430"/>
                </a:lnTo>
                <a:lnTo>
                  <a:pt x="265429" y="271780"/>
                </a:lnTo>
                <a:lnTo>
                  <a:pt x="266446" y="276860"/>
                </a:lnTo>
                <a:lnTo>
                  <a:pt x="266700" y="281940"/>
                </a:lnTo>
                <a:lnTo>
                  <a:pt x="266700" y="283210"/>
                </a:lnTo>
                <a:lnTo>
                  <a:pt x="266319" y="284480"/>
                </a:lnTo>
                <a:lnTo>
                  <a:pt x="264541" y="288290"/>
                </a:lnTo>
                <a:lnTo>
                  <a:pt x="263398" y="289560"/>
                </a:lnTo>
                <a:lnTo>
                  <a:pt x="262127" y="292100"/>
                </a:lnTo>
                <a:lnTo>
                  <a:pt x="260730" y="294640"/>
                </a:lnTo>
                <a:lnTo>
                  <a:pt x="259079" y="295910"/>
                </a:lnTo>
                <a:lnTo>
                  <a:pt x="253873" y="302260"/>
                </a:lnTo>
                <a:lnTo>
                  <a:pt x="252095" y="303530"/>
                </a:lnTo>
                <a:lnTo>
                  <a:pt x="248284" y="307340"/>
                </a:lnTo>
                <a:lnTo>
                  <a:pt x="245109" y="309880"/>
                </a:lnTo>
                <a:lnTo>
                  <a:pt x="242824" y="312420"/>
                </a:lnTo>
                <a:lnTo>
                  <a:pt x="240410" y="313690"/>
                </a:lnTo>
                <a:lnTo>
                  <a:pt x="238251" y="314960"/>
                </a:lnTo>
                <a:lnTo>
                  <a:pt x="251268" y="314960"/>
                </a:lnTo>
                <a:lnTo>
                  <a:pt x="290702" y="275590"/>
                </a:lnTo>
                <a:lnTo>
                  <a:pt x="263271" y="243840"/>
                </a:lnTo>
                <a:close/>
              </a:path>
              <a:path w="453390" h="482600">
                <a:moveTo>
                  <a:pt x="155701" y="212090"/>
                </a:moveTo>
                <a:lnTo>
                  <a:pt x="113792" y="254000"/>
                </a:lnTo>
                <a:lnTo>
                  <a:pt x="118745" y="259080"/>
                </a:lnTo>
                <a:lnTo>
                  <a:pt x="120015" y="257810"/>
                </a:lnTo>
                <a:lnTo>
                  <a:pt x="121920" y="256540"/>
                </a:lnTo>
                <a:lnTo>
                  <a:pt x="124459" y="255270"/>
                </a:lnTo>
                <a:lnTo>
                  <a:pt x="126873" y="254000"/>
                </a:lnTo>
                <a:lnTo>
                  <a:pt x="129031" y="252730"/>
                </a:lnTo>
                <a:lnTo>
                  <a:pt x="132969" y="251460"/>
                </a:lnTo>
                <a:lnTo>
                  <a:pt x="167299" y="251460"/>
                </a:lnTo>
                <a:lnTo>
                  <a:pt x="154431" y="238760"/>
                </a:lnTo>
                <a:lnTo>
                  <a:pt x="153289" y="236220"/>
                </a:lnTo>
                <a:lnTo>
                  <a:pt x="151765" y="232410"/>
                </a:lnTo>
                <a:lnTo>
                  <a:pt x="151892" y="231140"/>
                </a:lnTo>
                <a:lnTo>
                  <a:pt x="153416" y="227330"/>
                </a:lnTo>
                <a:lnTo>
                  <a:pt x="154558" y="226060"/>
                </a:lnTo>
                <a:lnTo>
                  <a:pt x="157860" y="220980"/>
                </a:lnTo>
                <a:lnTo>
                  <a:pt x="159384" y="218440"/>
                </a:lnTo>
                <a:lnTo>
                  <a:pt x="160654" y="217170"/>
                </a:lnTo>
                <a:lnTo>
                  <a:pt x="155701" y="212090"/>
                </a:lnTo>
                <a:close/>
              </a:path>
              <a:path w="453390" h="482600">
                <a:moveTo>
                  <a:pt x="265509" y="143510"/>
                </a:moveTo>
                <a:lnTo>
                  <a:pt x="235457" y="143510"/>
                </a:lnTo>
                <a:lnTo>
                  <a:pt x="317373" y="224790"/>
                </a:lnTo>
                <a:lnTo>
                  <a:pt x="318516" y="227330"/>
                </a:lnTo>
                <a:lnTo>
                  <a:pt x="319024" y="228600"/>
                </a:lnTo>
                <a:lnTo>
                  <a:pt x="319404" y="231140"/>
                </a:lnTo>
                <a:lnTo>
                  <a:pt x="319150" y="232410"/>
                </a:lnTo>
                <a:lnTo>
                  <a:pt x="318261" y="234950"/>
                </a:lnTo>
                <a:lnTo>
                  <a:pt x="317626" y="236220"/>
                </a:lnTo>
                <a:lnTo>
                  <a:pt x="316102" y="238760"/>
                </a:lnTo>
                <a:lnTo>
                  <a:pt x="309499" y="246380"/>
                </a:lnTo>
                <a:lnTo>
                  <a:pt x="308228" y="248920"/>
                </a:lnTo>
                <a:lnTo>
                  <a:pt x="313308" y="252730"/>
                </a:lnTo>
                <a:lnTo>
                  <a:pt x="354965" y="212090"/>
                </a:lnTo>
                <a:lnTo>
                  <a:pt x="336930" y="212090"/>
                </a:lnTo>
                <a:lnTo>
                  <a:pt x="335025" y="210820"/>
                </a:lnTo>
                <a:lnTo>
                  <a:pt x="332994" y="210820"/>
                </a:lnTo>
                <a:lnTo>
                  <a:pt x="331343" y="209550"/>
                </a:lnTo>
                <a:lnTo>
                  <a:pt x="265509" y="143510"/>
                </a:lnTo>
                <a:close/>
              </a:path>
              <a:path w="453390" h="482600">
                <a:moveTo>
                  <a:pt x="355219" y="201930"/>
                </a:moveTo>
                <a:lnTo>
                  <a:pt x="353695" y="203200"/>
                </a:lnTo>
                <a:lnTo>
                  <a:pt x="351281" y="204470"/>
                </a:lnTo>
                <a:lnTo>
                  <a:pt x="347979" y="207010"/>
                </a:lnTo>
                <a:lnTo>
                  <a:pt x="344804" y="208280"/>
                </a:lnTo>
                <a:lnTo>
                  <a:pt x="342519" y="210820"/>
                </a:lnTo>
                <a:lnTo>
                  <a:pt x="341375" y="210820"/>
                </a:lnTo>
                <a:lnTo>
                  <a:pt x="339090" y="212090"/>
                </a:lnTo>
                <a:lnTo>
                  <a:pt x="354965" y="212090"/>
                </a:lnTo>
                <a:lnTo>
                  <a:pt x="360172" y="207010"/>
                </a:lnTo>
                <a:lnTo>
                  <a:pt x="355219" y="201930"/>
                </a:lnTo>
                <a:close/>
              </a:path>
              <a:path w="453390" h="482600">
                <a:moveTo>
                  <a:pt x="280670" y="87630"/>
                </a:moveTo>
                <a:lnTo>
                  <a:pt x="194182" y="173990"/>
                </a:lnTo>
                <a:lnTo>
                  <a:pt x="221106" y="200660"/>
                </a:lnTo>
                <a:lnTo>
                  <a:pt x="225932" y="195580"/>
                </a:lnTo>
                <a:lnTo>
                  <a:pt x="224917" y="194310"/>
                </a:lnTo>
                <a:lnTo>
                  <a:pt x="223647" y="191770"/>
                </a:lnTo>
                <a:lnTo>
                  <a:pt x="218313" y="170180"/>
                </a:lnTo>
                <a:lnTo>
                  <a:pt x="218313" y="163830"/>
                </a:lnTo>
                <a:lnTo>
                  <a:pt x="219075" y="161290"/>
                </a:lnTo>
                <a:lnTo>
                  <a:pt x="220345" y="160020"/>
                </a:lnTo>
                <a:lnTo>
                  <a:pt x="222123" y="157480"/>
                </a:lnTo>
                <a:lnTo>
                  <a:pt x="224027" y="154940"/>
                </a:lnTo>
                <a:lnTo>
                  <a:pt x="226059" y="152400"/>
                </a:lnTo>
                <a:lnTo>
                  <a:pt x="228219" y="151130"/>
                </a:lnTo>
                <a:lnTo>
                  <a:pt x="229870" y="148590"/>
                </a:lnTo>
                <a:lnTo>
                  <a:pt x="231394" y="147320"/>
                </a:lnTo>
                <a:lnTo>
                  <a:pt x="235457" y="143510"/>
                </a:lnTo>
                <a:lnTo>
                  <a:pt x="265509" y="143510"/>
                </a:lnTo>
                <a:lnTo>
                  <a:pt x="250317" y="128270"/>
                </a:lnTo>
                <a:lnTo>
                  <a:pt x="254380" y="124460"/>
                </a:lnTo>
                <a:lnTo>
                  <a:pt x="258318" y="120650"/>
                </a:lnTo>
                <a:lnTo>
                  <a:pt x="262890" y="116840"/>
                </a:lnTo>
                <a:lnTo>
                  <a:pt x="264922" y="114300"/>
                </a:lnTo>
                <a:lnTo>
                  <a:pt x="266573" y="113030"/>
                </a:lnTo>
                <a:lnTo>
                  <a:pt x="268350" y="111760"/>
                </a:lnTo>
                <a:lnTo>
                  <a:pt x="305144" y="111760"/>
                </a:lnTo>
                <a:lnTo>
                  <a:pt x="280670" y="87630"/>
                </a:lnTo>
                <a:close/>
              </a:path>
              <a:path w="453390" h="482600">
                <a:moveTo>
                  <a:pt x="368300" y="0"/>
                </a:moveTo>
                <a:lnTo>
                  <a:pt x="362711" y="5080"/>
                </a:lnTo>
                <a:lnTo>
                  <a:pt x="364617" y="12700"/>
                </a:lnTo>
                <a:lnTo>
                  <a:pt x="358901" y="13970"/>
                </a:lnTo>
                <a:lnTo>
                  <a:pt x="322114" y="45720"/>
                </a:lnTo>
                <a:lnTo>
                  <a:pt x="314676" y="72390"/>
                </a:lnTo>
                <a:lnTo>
                  <a:pt x="315136" y="87630"/>
                </a:lnTo>
                <a:lnTo>
                  <a:pt x="332784" y="123190"/>
                </a:lnTo>
                <a:lnTo>
                  <a:pt x="365055" y="148590"/>
                </a:lnTo>
                <a:lnTo>
                  <a:pt x="389763" y="154940"/>
                </a:lnTo>
                <a:lnTo>
                  <a:pt x="398272" y="154940"/>
                </a:lnTo>
                <a:lnTo>
                  <a:pt x="406526" y="153670"/>
                </a:lnTo>
                <a:lnTo>
                  <a:pt x="422021" y="147320"/>
                </a:lnTo>
                <a:lnTo>
                  <a:pt x="428878" y="142240"/>
                </a:lnTo>
                <a:lnTo>
                  <a:pt x="434848" y="135890"/>
                </a:lnTo>
                <a:lnTo>
                  <a:pt x="402081" y="135890"/>
                </a:lnTo>
                <a:lnTo>
                  <a:pt x="381126" y="132080"/>
                </a:lnTo>
                <a:lnTo>
                  <a:pt x="343991" y="101600"/>
                </a:lnTo>
                <a:lnTo>
                  <a:pt x="328041" y="63500"/>
                </a:lnTo>
                <a:lnTo>
                  <a:pt x="328422" y="57150"/>
                </a:lnTo>
                <a:lnTo>
                  <a:pt x="358013" y="26670"/>
                </a:lnTo>
                <a:lnTo>
                  <a:pt x="396352" y="26670"/>
                </a:lnTo>
                <a:lnTo>
                  <a:pt x="368300" y="0"/>
                </a:lnTo>
                <a:close/>
              </a:path>
              <a:path w="453390" h="482600">
                <a:moveTo>
                  <a:pt x="446913" y="69850"/>
                </a:moveTo>
                <a:lnTo>
                  <a:pt x="439166" y="72390"/>
                </a:lnTo>
                <a:lnTo>
                  <a:pt x="441071" y="76200"/>
                </a:lnTo>
                <a:lnTo>
                  <a:pt x="442468" y="81280"/>
                </a:lnTo>
                <a:lnTo>
                  <a:pt x="444246" y="88900"/>
                </a:lnTo>
                <a:lnTo>
                  <a:pt x="444373" y="91440"/>
                </a:lnTo>
                <a:lnTo>
                  <a:pt x="444415" y="95250"/>
                </a:lnTo>
                <a:lnTo>
                  <a:pt x="443865" y="102870"/>
                </a:lnTo>
                <a:lnTo>
                  <a:pt x="408685" y="135890"/>
                </a:lnTo>
                <a:lnTo>
                  <a:pt x="434848" y="135890"/>
                </a:lnTo>
                <a:lnTo>
                  <a:pt x="441485" y="128270"/>
                </a:lnTo>
                <a:lnTo>
                  <a:pt x="448146" y="118110"/>
                </a:lnTo>
                <a:lnTo>
                  <a:pt x="452181" y="106680"/>
                </a:lnTo>
                <a:lnTo>
                  <a:pt x="453134" y="95250"/>
                </a:lnTo>
                <a:lnTo>
                  <a:pt x="451368" y="82550"/>
                </a:lnTo>
                <a:lnTo>
                  <a:pt x="446913" y="69850"/>
                </a:lnTo>
                <a:close/>
              </a:path>
              <a:path w="453390" h="482600">
                <a:moveTo>
                  <a:pt x="305144" y="111760"/>
                </a:moveTo>
                <a:lnTo>
                  <a:pt x="280797" y="111760"/>
                </a:lnTo>
                <a:lnTo>
                  <a:pt x="287781" y="113030"/>
                </a:lnTo>
                <a:lnTo>
                  <a:pt x="291210" y="114300"/>
                </a:lnTo>
                <a:lnTo>
                  <a:pt x="294513" y="115570"/>
                </a:lnTo>
                <a:lnTo>
                  <a:pt x="297942" y="116840"/>
                </a:lnTo>
                <a:lnTo>
                  <a:pt x="300735" y="118110"/>
                </a:lnTo>
                <a:lnTo>
                  <a:pt x="302768" y="119380"/>
                </a:lnTo>
                <a:lnTo>
                  <a:pt x="307721" y="114300"/>
                </a:lnTo>
                <a:lnTo>
                  <a:pt x="305144" y="111760"/>
                </a:lnTo>
                <a:close/>
              </a:path>
              <a:path w="453390" h="482600">
                <a:moveTo>
                  <a:pt x="396352" y="26670"/>
                </a:moveTo>
                <a:lnTo>
                  <a:pt x="368553" y="26670"/>
                </a:lnTo>
                <a:lnTo>
                  <a:pt x="373379" y="27940"/>
                </a:lnTo>
                <a:lnTo>
                  <a:pt x="378586" y="29210"/>
                </a:lnTo>
                <a:lnTo>
                  <a:pt x="384048" y="31750"/>
                </a:lnTo>
                <a:lnTo>
                  <a:pt x="389635" y="34290"/>
                </a:lnTo>
                <a:lnTo>
                  <a:pt x="394461" y="36830"/>
                </a:lnTo>
                <a:lnTo>
                  <a:pt x="398652" y="40640"/>
                </a:lnTo>
                <a:lnTo>
                  <a:pt x="404368" y="34290"/>
                </a:lnTo>
                <a:lnTo>
                  <a:pt x="396352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936752" y="4251641"/>
            <a:ext cx="3911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Georgia"/>
                <a:cs typeface="Georgia"/>
              </a:rPr>
              <a:t>57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49653" y="3850829"/>
            <a:ext cx="4279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Georgia"/>
                <a:cs typeface="Georgia"/>
              </a:rPr>
              <a:t>96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94941" y="4272469"/>
            <a:ext cx="4006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Georgia"/>
                <a:cs typeface="Georgia"/>
              </a:rPr>
              <a:t>55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37866" y="3213289"/>
            <a:ext cx="5778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Georgia"/>
                <a:cs typeface="Georgia"/>
              </a:rPr>
              <a:t>158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57117" y="2092514"/>
            <a:ext cx="6038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Georgia"/>
                <a:cs typeface="Georgia"/>
              </a:rPr>
              <a:t>267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84701" y="4303204"/>
            <a:ext cx="4114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Georgia"/>
                <a:cs typeface="Georgia"/>
              </a:rPr>
              <a:t>52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12970" y="3943285"/>
            <a:ext cx="4159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Georgia"/>
                <a:cs typeface="Georgia"/>
              </a:rPr>
              <a:t>87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54244" y="3398201"/>
            <a:ext cx="5969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Georgia"/>
                <a:cs typeface="Georgia"/>
              </a:rPr>
              <a:t>140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85815" y="3747832"/>
            <a:ext cx="5975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Georgia"/>
                <a:cs typeface="Georgia"/>
              </a:rPr>
              <a:t>106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85001" y="2781362"/>
            <a:ext cx="6604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Georgia"/>
                <a:cs typeface="Georgia"/>
              </a:rPr>
              <a:t>200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69911" y="3429070"/>
            <a:ext cx="5537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Georgia"/>
                <a:cs typeface="Georgia"/>
              </a:rPr>
              <a:t>137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58810" y="2575630"/>
            <a:ext cx="6394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Georgia"/>
                <a:cs typeface="Georgia"/>
              </a:rPr>
              <a:t>220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60651" y="1468794"/>
            <a:ext cx="571563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25"/>
              </a:lnSpc>
            </a:pPr>
            <a:r>
              <a:rPr sz="1800" b="1" spc="-5" dirty="0">
                <a:latin typeface="Georgia"/>
                <a:cs typeface="Georgia"/>
              </a:rPr>
              <a:t>Tota</a:t>
            </a:r>
            <a:r>
              <a:rPr sz="1800" b="1" dirty="0">
                <a:latin typeface="Georgia"/>
                <a:cs typeface="Georgia"/>
              </a:rPr>
              <a:t>l #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spc="-25" dirty="0">
                <a:latin typeface="Georgia"/>
                <a:cs typeface="Georgia"/>
              </a:rPr>
              <a:t>o</a:t>
            </a:r>
            <a:r>
              <a:rPr sz="1800" b="1" dirty="0">
                <a:latin typeface="Georgia"/>
                <a:cs typeface="Georgia"/>
              </a:rPr>
              <a:t>f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spc="-15" dirty="0">
                <a:latin typeface="Georgia"/>
                <a:cs typeface="Georgia"/>
              </a:rPr>
              <a:t>In</a:t>
            </a:r>
            <a:r>
              <a:rPr sz="1800" b="1" spc="-30" dirty="0">
                <a:latin typeface="Georgia"/>
                <a:cs typeface="Georgia"/>
              </a:rPr>
              <a:t>d</a:t>
            </a:r>
            <a:r>
              <a:rPr sz="1800" b="1" spc="-10" dirty="0">
                <a:latin typeface="Georgia"/>
                <a:cs typeface="Georgia"/>
              </a:rPr>
              <a:t>ivi</a:t>
            </a:r>
            <a:r>
              <a:rPr sz="1800" b="1" spc="-25" dirty="0">
                <a:latin typeface="Georgia"/>
                <a:cs typeface="Georgia"/>
              </a:rPr>
              <a:t>d</a:t>
            </a:r>
            <a:r>
              <a:rPr sz="1800" b="1" spc="-10" dirty="0">
                <a:latin typeface="Georgia"/>
                <a:cs typeface="Georgia"/>
              </a:rPr>
              <a:t>uals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E</a:t>
            </a:r>
            <a:r>
              <a:rPr sz="1800" b="1" spc="-10" dirty="0">
                <a:latin typeface="Georgia"/>
                <a:cs typeface="Georgia"/>
              </a:rPr>
              <a:t>n</a:t>
            </a:r>
            <a:r>
              <a:rPr sz="1800" b="1" dirty="0">
                <a:latin typeface="Georgia"/>
                <a:cs typeface="Georgia"/>
              </a:rPr>
              <a:t>roll</a:t>
            </a:r>
            <a:r>
              <a:rPr sz="1800" b="1" spc="5" dirty="0">
                <a:latin typeface="Georgia"/>
                <a:cs typeface="Georgia"/>
              </a:rPr>
              <a:t>e</a:t>
            </a:r>
            <a:r>
              <a:rPr sz="1800" b="1" dirty="0">
                <a:latin typeface="Georgia"/>
                <a:cs typeface="Georgia"/>
              </a:rPr>
              <a:t>d</a:t>
            </a:r>
            <a:r>
              <a:rPr sz="1800" b="1" spc="-10" dirty="0">
                <a:latin typeface="Georgia"/>
                <a:cs typeface="Georgia"/>
              </a:rPr>
              <a:t> in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15" dirty="0">
                <a:latin typeface="Georgia"/>
                <a:cs typeface="Georgia"/>
              </a:rPr>
              <a:t>S</a:t>
            </a:r>
            <a:r>
              <a:rPr sz="1800" b="1" spc="-25" dirty="0">
                <a:latin typeface="Georgia"/>
                <a:cs typeface="Georgia"/>
              </a:rPr>
              <a:t>D</a:t>
            </a:r>
            <a:r>
              <a:rPr sz="1800" b="1" spc="-15" dirty="0">
                <a:latin typeface="Georgia"/>
                <a:cs typeface="Georgia"/>
              </a:rPr>
              <a:t>S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B</a:t>
            </a:r>
            <a:r>
              <a:rPr sz="1800" b="1" dirty="0">
                <a:latin typeface="Georgia"/>
                <a:cs typeface="Georgia"/>
              </a:rPr>
              <a:t>y R</a:t>
            </a:r>
            <a:r>
              <a:rPr sz="1800" b="1" spc="-15" dirty="0">
                <a:latin typeface="Georgia"/>
                <a:cs typeface="Georgia"/>
              </a:rPr>
              <a:t>egion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ts val="1285"/>
              </a:lnSpc>
            </a:pPr>
            <a:r>
              <a:rPr sz="1100" b="1" dirty="0">
                <a:latin typeface="Georgia"/>
                <a:cs typeface="Georgia"/>
              </a:rPr>
              <a:t>(S</a:t>
            </a:r>
            <a:r>
              <a:rPr sz="1100" b="1" spc="5" dirty="0">
                <a:latin typeface="Georgia"/>
                <a:cs typeface="Georgia"/>
              </a:rPr>
              <a:t>t</a:t>
            </a:r>
            <a:r>
              <a:rPr sz="1100" b="1" dirty="0">
                <a:latin typeface="Georgia"/>
                <a:cs typeface="Georgia"/>
              </a:rPr>
              <a:t>a</a:t>
            </a:r>
            <a:r>
              <a:rPr sz="1100" b="1" spc="5" dirty="0">
                <a:latin typeface="Georgia"/>
                <a:cs typeface="Georgia"/>
              </a:rPr>
              <a:t>t</a:t>
            </a:r>
            <a:r>
              <a:rPr sz="1100" b="1" dirty="0">
                <a:latin typeface="Georgia"/>
                <a:cs typeface="Georgia"/>
              </a:rPr>
              <a:t>e</a:t>
            </a:r>
            <a:r>
              <a:rPr sz="1100" b="1" spc="-5" dirty="0">
                <a:latin typeface="Georgia"/>
                <a:cs typeface="Georgia"/>
              </a:rPr>
              <a:t>w</a:t>
            </a:r>
            <a:r>
              <a:rPr sz="1100" b="1" spc="5" dirty="0">
                <a:latin typeface="Georgia"/>
                <a:cs typeface="Georgia"/>
              </a:rPr>
              <a:t>i</a:t>
            </a:r>
            <a:r>
              <a:rPr sz="1100" b="1" dirty="0">
                <a:latin typeface="Georgia"/>
                <a:cs typeface="Georgia"/>
              </a:rPr>
              <a:t>de</a:t>
            </a:r>
            <a:r>
              <a:rPr sz="1100" b="1" spc="-50" dirty="0">
                <a:latin typeface="Georgia"/>
                <a:cs typeface="Georgia"/>
              </a:rPr>
              <a:t> </a:t>
            </a:r>
            <a:r>
              <a:rPr sz="1100" b="1" dirty="0">
                <a:latin typeface="Georgia"/>
                <a:cs typeface="Georgia"/>
              </a:rPr>
              <a:t>1575</a:t>
            </a:r>
            <a:r>
              <a:rPr sz="1100" b="1" spc="-10" dirty="0">
                <a:latin typeface="Georgia"/>
                <a:cs typeface="Georgia"/>
              </a:rPr>
              <a:t> </a:t>
            </a:r>
            <a:r>
              <a:rPr sz="1100" b="1" spc="5" dirty="0">
                <a:latin typeface="Georgia"/>
                <a:cs typeface="Georgia"/>
              </a:rPr>
              <a:t>i</a:t>
            </a:r>
            <a:r>
              <a:rPr sz="1100" b="1" spc="-10" dirty="0">
                <a:latin typeface="Georgia"/>
                <a:cs typeface="Georgia"/>
              </a:rPr>
              <a:t>n</a:t>
            </a:r>
            <a:r>
              <a:rPr sz="1100" b="1" dirty="0">
                <a:latin typeface="Georgia"/>
                <a:cs typeface="Georgia"/>
              </a:rPr>
              <a:t>d</a:t>
            </a:r>
            <a:r>
              <a:rPr sz="1100" b="1" spc="5" dirty="0">
                <a:latin typeface="Georgia"/>
                <a:cs typeface="Georgia"/>
              </a:rPr>
              <a:t>i</a:t>
            </a:r>
            <a:r>
              <a:rPr sz="1100" b="1" dirty="0">
                <a:latin typeface="Georgia"/>
                <a:cs typeface="Georgia"/>
              </a:rPr>
              <a:t>vidua</a:t>
            </a:r>
            <a:r>
              <a:rPr sz="1100" b="1" spc="5" dirty="0">
                <a:latin typeface="Georgia"/>
                <a:cs typeface="Georgia"/>
              </a:rPr>
              <a:t>l</a:t>
            </a:r>
            <a:r>
              <a:rPr sz="1100" b="1" dirty="0">
                <a:latin typeface="Georgia"/>
                <a:cs typeface="Georgia"/>
              </a:rPr>
              <a:t>s</a:t>
            </a:r>
            <a:r>
              <a:rPr sz="1100" b="1" spc="-30" dirty="0">
                <a:latin typeface="Georgia"/>
                <a:cs typeface="Georgia"/>
              </a:rPr>
              <a:t> </a:t>
            </a:r>
            <a:r>
              <a:rPr sz="1100" b="1" dirty="0">
                <a:latin typeface="Georgia"/>
                <a:cs typeface="Georgia"/>
              </a:rPr>
              <a:t>)</a:t>
            </a:r>
            <a:endParaRPr sz="11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0507" y="1229296"/>
            <a:ext cx="4833492" cy="983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784098"/>
            <a:ext cx="7609840" cy="1428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39444" y="2404101"/>
            <a:ext cx="6874509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09955">
              <a:lnSpc>
                <a:spcPct val="100000"/>
              </a:lnSpc>
            </a:pPr>
            <a:r>
              <a:rPr sz="3600" b="1" spc="-25" dirty="0">
                <a:solidFill>
                  <a:srgbClr val="FD5000"/>
                </a:solidFill>
                <a:latin typeface="Verdana"/>
                <a:cs typeface="Verdana"/>
              </a:rPr>
              <a:t>Missouri</a:t>
            </a:r>
            <a:r>
              <a:rPr sz="3600" b="1" spc="-15" dirty="0">
                <a:solidFill>
                  <a:srgbClr val="FD5000"/>
                </a:solidFill>
                <a:latin typeface="Verdana"/>
                <a:cs typeface="Verdana"/>
              </a:rPr>
              <a:t> </a:t>
            </a:r>
            <a:r>
              <a:rPr sz="3600" b="1" spc="-25" dirty="0">
                <a:solidFill>
                  <a:srgbClr val="FD5000"/>
                </a:solidFill>
                <a:latin typeface="Verdana"/>
                <a:cs typeface="Verdana"/>
              </a:rPr>
              <a:t>Divisio</a:t>
            </a:r>
            <a:r>
              <a:rPr sz="3600" b="1" spc="-30" dirty="0">
                <a:solidFill>
                  <a:srgbClr val="FD5000"/>
                </a:solidFill>
                <a:latin typeface="Verdana"/>
                <a:cs typeface="Verdana"/>
              </a:rPr>
              <a:t>n </a:t>
            </a:r>
            <a:r>
              <a:rPr sz="3600" b="1" spc="-20" dirty="0">
                <a:solidFill>
                  <a:srgbClr val="FD5000"/>
                </a:solidFill>
                <a:latin typeface="Verdana"/>
                <a:cs typeface="Verdana"/>
              </a:rPr>
              <a:t>of</a:t>
            </a:r>
            <a:r>
              <a:rPr sz="3600" b="1" spc="-15" dirty="0">
                <a:solidFill>
                  <a:srgbClr val="FD5000"/>
                </a:solidFill>
                <a:latin typeface="Verdana"/>
                <a:cs typeface="Verdana"/>
              </a:rPr>
              <a:t> </a:t>
            </a:r>
            <a:r>
              <a:rPr sz="3600" b="1" spc="-30" dirty="0">
                <a:solidFill>
                  <a:srgbClr val="FD5000"/>
                </a:solidFill>
                <a:latin typeface="Verdana"/>
                <a:cs typeface="Verdana"/>
              </a:rPr>
              <a:t>Developmenta</a:t>
            </a:r>
            <a:r>
              <a:rPr sz="3600" b="1" spc="-15" dirty="0">
                <a:solidFill>
                  <a:srgbClr val="FD5000"/>
                </a:solidFill>
                <a:latin typeface="Verdana"/>
                <a:cs typeface="Verdana"/>
              </a:rPr>
              <a:t>l</a:t>
            </a:r>
            <a:r>
              <a:rPr sz="3600" b="1" spc="-35" dirty="0">
                <a:solidFill>
                  <a:srgbClr val="FD5000"/>
                </a:solidFill>
                <a:latin typeface="Verdana"/>
                <a:cs typeface="Verdana"/>
              </a:rPr>
              <a:t> </a:t>
            </a:r>
            <a:r>
              <a:rPr sz="3600" b="1" spc="-30" dirty="0">
                <a:solidFill>
                  <a:srgbClr val="FD5000"/>
                </a:solidFill>
                <a:latin typeface="Verdana"/>
                <a:cs typeface="Verdana"/>
              </a:rPr>
              <a:t>Disabi</a:t>
            </a:r>
            <a:r>
              <a:rPr sz="3600" b="1" spc="-5" dirty="0">
                <a:solidFill>
                  <a:srgbClr val="FD5000"/>
                </a:solidFill>
                <a:latin typeface="Verdana"/>
                <a:cs typeface="Verdana"/>
              </a:rPr>
              <a:t>l</a:t>
            </a:r>
            <a:r>
              <a:rPr sz="3600" b="1" spc="-15" dirty="0">
                <a:solidFill>
                  <a:srgbClr val="FD5000"/>
                </a:solidFill>
                <a:latin typeface="Verdana"/>
                <a:cs typeface="Verdana"/>
              </a:rPr>
              <a:t>i</a:t>
            </a:r>
            <a:r>
              <a:rPr sz="3600" b="1" spc="-40" dirty="0">
                <a:solidFill>
                  <a:srgbClr val="FD5000"/>
                </a:solidFill>
                <a:latin typeface="Verdana"/>
                <a:cs typeface="Verdana"/>
              </a:rPr>
              <a:t>t</a:t>
            </a:r>
            <a:r>
              <a:rPr sz="3600" b="1" dirty="0">
                <a:solidFill>
                  <a:srgbClr val="FD5000"/>
                </a:solidFill>
                <a:latin typeface="Verdana"/>
                <a:cs typeface="Verdana"/>
              </a:rPr>
              <a:t>ies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631" y="4082927"/>
            <a:ext cx="6061710" cy="1992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35" dirty="0">
                <a:latin typeface="Verdana"/>
                <a:cs typeface="Verdana"/>
              </a:rPr>
              <a:t>K</a:t>
            </a:r>
            <a:r>
              <a:rPr sz="2800" spc="-15" dirty="0">
                <a:latin typeface="Verdana"/>
                <a:cs typeface="Verdana"/>
              </a:rPr>
              <a:t>yla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M</a:t>
            </a:r>
            <a:r>
              <a:rPr sz="2800" spc="-35" dirty="0">
                <a:latin typeface="Verdana"/>
                <a:cs typeface="Verdana"/>
              </a:rPr>
              <a:t>u</a:t>
            </a:r>
            <a:r>
              <a:rPr sz="2800" spc="-15" dirty="0">
                <a:latin typeface="Verdana"/>
                <a:cs typeface="Verdana"/>
              </a:rPr>
              <a:t>ndwiller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Verdana"/>
                <a:cs typeface="Verdana"/>
              </a:rPr>
              <a:t>Mi</a:t>
            </a:r>
            <a:r>
              <a:rPr sz="2800" spc="-30" dirty="0">
                <a:latin typeface="Verdana"/>
                <a:cs typeface="Verdana"/>
              </a:rPr>
              <a:t>s</a:t>
            </a:r>
            <a:r>
              <a:rPr sz="2800" spc="-15" dirty="0">
                <a:latin typeface="Verdana"/>
                <a:cs typeface="Verdana"/>
              </a:rPr>
              <a:t>s</a:t>
            </a:r>
            <a:r>
              <a:rPr sz="2800" spc="-35" dirty="0">
                <a:latin typeface="Verdana"/>
                <a:cs typeface="Verdana"/>
              </a:rPr>
              <a:t>o</a:t>
            </a:r>
            <a:r>
              <a:rPr sz="2800" spc="-20" dirty="0">
                <a:latin typeface="Verdana"/>
                <a:cs typeface="Verdana"/>
              </a:rPr>
              <a:t>u</a:t>
            </a:r>
            <a:r>
              <a:rPr sz="2800" spc="-30" dirty="0">
                <a:latin typeface="Verdana"/>
                <a:cs typeface="Verdana"/>
              </a:rPr>
              <a:t>r</a:t>
            </a:r>
            <a:r>
              <a:rPr sz="2800" dirty="0">
                <a:latin typeface="Verdana"/>
                <a:cs typeface="Verdana"/>
              </a:rPr>
              <a:t>i</a:t>
            </a:r>
            <a:r>
              <a:rPr sz="2800" spc="5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Division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of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DD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Verdana"/>
                <a:cs typeface="Verdana"/>
              </a:rPr>
              <a:t>Director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of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Sel</a:t>
            </a:r>
            <a:r>
              <a:rPr sz="2800" spc="-75" dirty="0">
                <a:latin typeface="Verdana"/>
                <a:cs typeface="Verdana"/>
              </a:rPr>
              <a:t>f</a:t>
            </a:r>
            <a:r>
              <a:rPr sz="2800" spc="-20" dirty="0">
                <a:latin typeface="Verdana"/>
                <a:cs typeface="Verdana"/>
              </a:rPr>
              <a:t>-Det</a:t>
            </a:r>
            <a:r>
              <a:rPr sz="2800" spc="-15" dirty="0">
                <a:latin typeface="Verdana"/>
                <a:cs typeface="Verdana"/>
              </a:rPr>
              <a:t>ermination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u="heavy" spc="-15" dirty="0">
                <a:solidFill>
                  <a:srgbClr val="4D44D0"/>
                </a:solidFill>
                <a:latin typeface="Verdana"/>
                <a:cs typeface="Verdana"/>
                <a:hlinkClick r:id="rId5"/>
              </a:rPr>
              <a:t>kyla.</a:t>
            </a:r>
            <a:r>
              <a:rPr sz="2800" b="1" u="heavy" spc="-25" dirty="0">
                <a:solidFill>
                  <a:srgbClr val="4D44D0"/>
                </a:solidFill>
                <a:latin typeface="Verdana"/>
                <a:cs typeface="Verdana"/>
                <a:hlinkClick r:id="rId5"/>
              </a:rPr>
              <a:t>mundwi</a:t>
            </a:r>
            <a:r>
              <a:rPr sz="2800" b="1" u="heavy" dirty="0">
                <a:solidFill>
                  <a:srgbClr val="4D44D0"/>
                </a:solidFill>
                <a:latin typeface="Verdana"/>
                <a:cs typeface="Verdana"/>
                <a:hlinkClick r:id="rId5"/>
              </a:rPr>
              <a:t>l</a:t>
            </a:r>
            <a:r>
              <a:rPr sz="2800" b="1" u="heavy" spc="-20" dirty="0">
                <a:solidFill>
                  <a:srgbClr val="4D44D0"/>
                </a:solidFill>
                <a:latin typeface="Verdana"/>
                <a:cs typeface="Verdana"/>
                <a:hlinkClick r:id="rId5"/>
              </a:rPr>
              <a:t>ler@d</a:t>
            </a:r>
            <a:r>
              <a:rPr sz="2800" b="1" u="heavy" spc="-25" dirty="0">
                <a:solidFill>
                  <a:srgbClr val="4D44D0"/>
                </a:solidFill>
                <a:latin typeface="Verdana"/>
                <a:cs typeface="Verdana"/>
                <a:hlinkClick r:id="rId5"/>
              </a:rPr>
              <a:t>mh.m</a:t>
            </a:r>
            <a:r>
              <a:rPr sz="2800" b="1" u="heavy" spc="-5" dirty="0">
                <a:solidFill>
                  <a:srgbClr val="4D44D0"/>
                </a:solidFill>
                <a:latin typeface="Verdana"/>
                <a:cs typeface="Verdana"/>
                <a:hlinkClick r:id="rId5"/>
              </a:rPr>
              <a:t>o</a:t>
            </a:r>
            <a:r>
              <a:rPr sz="2800" b="1" u="heavy" spc="-20" dirty="0">
                <a:solidFill>
                  <a:srgbClr val="4D44D0"/>
                </a:solidFill>
                <a:latin typeface="Verdana"/>
                <a:cs typeface="Verdana"/>
                <a:hlinkClick r:id="rId5"/>
              </a:rPr>
              <a:t>.</a:t>
            </a:r>
            <a:r>
              <a:rPr sz="2800" b="1" u="heavy" spc="-15" dirty="0">
                <a:solidFill>
                  <a:srgbClr val="4D44D0"/>
                </a:solidFill>
                <a:latin typeface="Verdana"/>
                <a:cs typeface="Verdana"/>
                <a:hlinkClick r:id="rId5"/>
              </a:rPr>
              <a:t>go</a:t>
            </a:r>
            <a:r>
              <a:rPr sz="2800" b="1" u="heavy" spc="-20" dirty="0">
                <a:solidFill>
                  <a:srgbClr val="4D44D0"/>
                </a:solidFill>
                <a:latin typeface="Verdana"/>
                <a:cs typeface="Verdana"/>
                <a:hlinkClick r:id="rId5"/>
              </a:rPr>
              <a:t>v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26275" y="3916045"/>
            <a:ext cx="1596517" cy="144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72796" y="1422370"/>
            <a:ext cx="8317419" cy="2009267"/>
          </a:xfrm>
          <a:prstGeom prst="rect">
            <a:avLst/>
          </a:prstGeom>
        </p:spPr>
        <p:txBody>
          <a:bodyPr vert="horz" wrap="square" lIns="0" tIns="100075" rIns="0" bIns="0" rtlCol="0">
            <a:spAutoFit/>
          </a:bodyPr>
          <a:lstStyle/>
          <a:p>
            <a:pPr marL="347345" marR="5080" indent="99060">
              <a:lnSpc>
                <a:spcPct val="100000"/>
              </a:lnSpc>
            </a:pPr>
            <a:r>
              <a:rPr lang="en-US" sz="2800" spc="-5" dirty="0" smtClean="0">
                <a:solidFill>
                  <a:srgbClr val="FF0000"/>
                </a:solidFill>
              </a:rPr>
              <a:t>Families Changing the System by providing     stakeholder feedback.  </a:t>
            </a:r>
          </a:p>
          <a:p>
            <a:pPr marL="347345" marR="5080" indent="99060">
              <a:lnSpc>
                <a:spcPct val="100000"/>
              </a:lnSpc>
            </a:pPr>
            <a:endParaRPr lang="en-US" sz="2800" spc="-5" dirty="0" smtClean="0">
              <a:solidFill>
                <a:srgbClr val="FF0000"/>
              </a:solidFill>
            </a:endParaRPr>
          </a:p>
          <a:p>
            <a:pPr marL="804545" marR="508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 smtClean="0"/>
              <a:t>Deat</a:t>
            </a:r>
            <a:r>
              <a:rPr sz="2000" dirty="0" smtClean="0"/>
              <a:t>h</a:t>
            </a:r>
            <a:r>
              <a:rPr sz="2000" spc="-5" dirty="0" smtClean="0"/>
              <a:t> </a:t>
            </a:r>
            <a:r>
              <a:rPr sz="2000" spc="-5" dirty="0"/>
              <a:t>Notificatio</a:t>
            </a:r>
            <a:r>
              <a:rPr sz="2000" dirty="0"/>
              <a:t>n</a:t>
            </a:r>
            <a:r>
              <a:rPr sz="2000" spc="-15" dirty="0"/>
              <a:t> </a:t>
            </a:r>
            <a:r>
              <a:rPr sz="2000" dirty="0"/>
              <a:t>and</a:t>
            </a:r>
            <a:r>
              <a:rPr sz="2000" spc="-40" dirty="0"/>
              <a:t> </a:t>
            </a:r>
            <a:r>
              <a:rPr sz="2000" spc="-5" dirty="0"/>
              <a:t>Mortality </a:t>
            </a:r>
            <a:r>
              <a:rPr sz="2000" dirty="0"/>
              <a:t>Review</a:t>
            </a:r>
            <a:r>
              <a:rPr sz="2000" spc="-5" dirty="0"/>
              <a:t> </a:t>
            </a:r>
            <a:endParaRPr lang="en-US" sz="2000" spc="-5" dirty="0" smtClean="0"/>
          </a:p>
          <a:p>
            <a:pPr marL="804545" marR="508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Non-Hospital </a:t>
            </a:r>
            <a:r>
              <a:rPr lang="en-US" sz="2000" dirty="0"/>
              <a:t>Do Not Resuscitate </a:t>
            </a:r>
            <a:r>
              <a:rPr lang="en-US" sz="2000" dirty="0" smtClean="0"/>
              <a:t>Orders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sz="3600" spc="-5" dirty="0"/>
              <a:t>SD</a:t>
            </a:r>
            <a:r>
              <a:rPr sz="3600" dirty="0"/>
              <a:t>S </a:t>
            </a:r>
            <a:r>
              <a:rPr sz="3600" spc="-20" dirty="0"/>
              <a:t>in</a:t>
            </a:r>
            <a:r>
              <a:rPr sz="3600" dirty="0"/>
              <a:t> </a:t>
            </a:r>
            <a:r>
              <a:rPr sz="3600" spc="-20" dirty="0"/>
              <a:t>a</a:t>
            </a:r>
            <a:r>
              <a:rPr sz="3600" dirty="0"/>
              <a:t> </a:t>
            </a:r>
            <a:r>
              <a:rPr sz="3600" spc="-5" dirty="0"/>
              <a:t>Changin</a:t>
            </a:r>
            <a:r>
              <a:rPr sz="3600" dirty="0"/>
              <a:t>g</a:t>
            </a:r>
            <a:r>
              <a:rPr sz="3600" spc="-15" dirty="0"/>
              <a:t> </a:t>
            </a:r>
            <a:r>
              <a:rPr sz="3600" spc="-25" dirty="0"/>
              <a:t>Environment</a:t>
            </a:r>
            <a:endParaRPr sz="3600" dirty="0"/>
          </a:p>
          <a:p>
            <a:pPr marL="12700">
              <a:lnSpc>
                <a:spcPts val="4765"/>
              </a:lnSpc>
            </a:pPr>
            <a:r>
              <a:rPr sz="4000" spc="-15" dirty="0"/>
              <a:t>- </a:t>
            </a:r>
            <a:r>
              <a:rPr sz="3600" spc="-5" dirty="0"/>
              <a:t>Mortalit</a:t>
            </a:r>
            <a:r>
              <a:rPr sz="3600" dirty="0"/>
              <a:t>y</a:t>
            </a:r>
            <a:r>
              <a:rPr sz="3600" spc="-20" dirty="0"/>
              <a:t> </a:t>
            </a:r>
            <a:r>
              <a:rPr sz="3600" dirty="0"/>
              <a:t>Re</a:t>
            </a:r>
            <a:r>
              <a:rPr sz="3600" spc="-15" dirty="0"/>
              <a:t>v</a:t>
            </a:r>
            <a:r>
              <a:rPr sz="3600" dirty="0"/>
              <a:t>iews</a:t>
            </a:r>
          </a:p>
        </p:txBody>
      </p:sp>
      <p:sp>
        <p:nvSpPr>
          <p:cNvPr id="8" name="object 8"/>
          <p:cNvSpPr/>
          <p:nvPr/>
        </p:nvSpPr>
        <p:spPr>
          <a:xfrm>
            <a:off x="784580" y="3998404"/>
            <a:ext cx="1859280" cy="2446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757164" y="2514600"/>
            <a:ext cx="2908173" cy="3728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757164" y="2406853"/>
            <a:ext cx="2917825" cy="3738245"/>
          </a:xfrm>
          <a:custGeom>
            <a:avLst/>
            <a:gdLst/>
            <a:ahLst/>
            <a:cxnLst/>
            <a:rect l="l" t="t" r="r" b="b"/>
            <a:pathLst>
              <a:path w="2917825" h="3738245">
                <a:moveTo>
                  <a:pt x="0" y="3737737"/>
                </a:moveTo>
                <a:lnTo>
                  <a:pt x="2917697" y="3737737"/>
                </a:lnTo>
                <a:lnTo>
                  <a:pt x="2917697" y="0"/>
                </a:lnTo>
                <a:lnTo>
                  <a:pt x="0" y="0"/>
                </a:lnTo>
                <a:lnTo>
                  <a:pt x="0" y="37377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893314" y="3998404"/>
            <a:ext cx="1901063" cy="2446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888614" y="3993641"/>
            <a:ext cx="1910714" cy="2456180"/>
          </a:xfrm>
          <a:custGeom>
            <a:avLst/>
            <a:gdLst/>
            <a:ahLst/>
            <a:cxnLst/>
            <a:rect l="l" t="t" r="r" b="b"/>
            <a:pathLst>
              <a:path w="1910714" h="2456179">
                <a:moveTo>
                  <a:pt x="0" y="2455799"/>
                </a:moveTo>
                <a:lnTo>
                  <a:pt x="1910588" y="2455799"/>
                </a:lnTo>
                <a:lnTo>
                  <a:pt x="1910588" y="0"/>
                </a:lnTo>
                <a:lnTo>
                  <a:pt x="0" y="0"/>
                </a:lnTo>
                <a:lnTo>
                  <a:pt x="0" y="24557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1327008"/>
            <a:ext cx="6210301" cy="47308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In Missouri rights for </a:t>
            </a:r>
            <a:r>
              <a:rPr lang="en-US" sz="3600" b="1" dirty="0">
                <a:solidFill>
                  <a:schemeClr val="accent1"/>
                </a:solidFill>
              </a:rPr>
              <a:t>people who receive services </a:t>
            </a:r>
            <a:r>
              <a:rPr lang="en-US" sz="3600" b="1" dirty="0" smtClean="0">
                <a:solidFill>
                  <a:schemeClr val="accent1"/>
                </a:solidFill>
              </a:rPr>
              <a:t>can </a:t>
            </a:r>
            <a:r>
              <a:rPr lang="en-US" sz="3600" b="1" dirty="0">
                <a:solidFill>
                  <a:schemeClr val="accent1"/>
                </a:solidFill>
              </a:rPr>
              <a:t>be found in the following of laws, rules and regulations:   </a:t>
            </a:r>
            <a:endParaRPr lang="en-US" sz="3600" dirty="0">
              <a:solidFill>
                <a:schemeClr val="accent1"/>
              </a:solidFill>
            </a:endParaRPr>
          </a:p>
          <a:p>
            <a:r>
              <a:rPr lang="en-US" sz="3400" u="sng" dirty="0" smtClean="0">
                <a:hlinkClick r:id="rId3"/>
              </a:rPr>
              <a:t>Missouri </a:t>
            </a:r>
            <a:r>
              <a:rPr lang="en-US" sz="3400" u="sng" dirty="0">
                <a:hlinkClick r:id="rId3"/>
              </a:rPr>
              <a:t>Revised Statue  630.115.1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Patient's entitlements</a:t>
            </a:r>
          </a:p>
          <a:p>
            <a:r>
              <a:rPr lang="en-US" sz="3400" dirty="0" smtClean="0"/>
              <a:t>Missouri </a:t>
            </a:r>
            <a:r>
              <a:rPr lang="en-US" sz="3400" dirty="0"/>
              <a:t>Code of State Regulations </a:t>
            </a:r>
            <a:br>
              <a:rPr lang="en-US" sz="3400" dirty="0"/>
            </a:br>
            <a:r>
              <a:rPr lang="en-US" sz="3400" dirty="0"/>
              <a:t>Rules of the Department of Mental Health Division of Developmental Disabilities           </a:t>
            </a:r>
            <a:r>
              <a:rPr lang="en-US" sz="3400" u="sng" dirty="0">
                <a:hlinkClick r:id="rId4"/>
              </a:rPr>
              <a:t>9 CSR 45-3.030</a:t>
            </a:r>
            <a:r>
              <a:rPr lang="en-US" sz="3400" dirty="0"/>
              <a:t> Individual Rights </a:t>
            </a:r>
          </a:p>
          <a:p>
            <a:r>
              <a:rPr lang="en-US" sz="3400" dirty="0" smtClean="0"/>
              <a:t>Code </a:t>
            </a:r>
            <a:r>
              <a:rPr lang="en-US" sz="3400" dirty="0"/>
              <a:t>of Federal Regulations </a:t>
            </a:r>
            <a:r>
              <a:rPr lang="en-US" sz="3400" u="sng" dirty="0">
                <a:hlinkClick r:id="rId5"/>
              </a:rPr>
              <a:t>42</a:t>
            </a:r>
            <a:r>
              <a:rPr lang="en-US" sz="3400" i="1" u="sng" dirty="0">
                <a:hlinkClick r:id="rId5"/>
              </a:rPr>
              <a:t>CFR 441.301(c)(1)</a:t>
            </a:r>
            <a:r>
              <a:rPr lang="en-US" sz="3400" dirty="0"/>
              <a:t> Home and Community-Based Waiver Services </a:t>
            </a:r>
            <a:r>
              <a:rPr lang="en-US" sz="3400" b="1" dirty="0"/>
              <a:t>(HCBS) </a:t>
            </a:r>
            <a:r>
              <a:rPr lang="en-US" sz="3400" dirty="0"/>
              <a:t> </a:t>
            </a:r>
            <a:endParaRPr lang="en-US" sz="2300" dirty="0"/>
          </a:p>
        </p:txBody>
      </p:sp>
      <p:pic>
        <p:nvPicPr>
          <p:cNvPr id="7172" name="Picture 4" descr="C:\WINDOWS\Application Data\Microsoft\Media Catalog\Downloaded Clips\cl73\j0288992.wmf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315" y="2031271"/>
            <a:ext cx="1552575" cy="22907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4911"/>
            <a:ext cx="6949440" cy="10043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smtClean="0">
                <a:solidFill>
                  <a:prstClr val="white"/>
                </a:solidFill>
              </a:rPr>
              <a:t>Rules Rights Responsibilities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482284"/>
            <a:ext cx="2581525" cy="400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931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F414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28601" y="6858000"/>
            <a:ext cx="898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For more information about your rights at </a:t>
            </a:r>
            <a:r>
              <a:rPr lang="en-US" u="sng" dirty="0" smtClean="0">
                <a:solidFill>
                  <a:prstClr val="black"/>
                </a:solidFill>
                <a:hlinkClick r:id="rId8"/>
              </a:rPr>
              <a:t>dmh.mo.gov/</a:t>
            </a:r>
            <a:r>
              <a:rPr lang="en-US" u="sng" dirty="0" err="1" smtClean="0">
                <a:solidFill>
                  <a:prstClr val="black"/>
                </a:solidFill>
                <a:hlinkClick r:id="rId8"/>
              </a:rPr>
              <a:t>constituentservices</a:t>
            </a:r>
            <a:r>
              <a:rPr lang="en-US" u="sng" dirty="0" smtClean="0">
                <a:solidFill>
                  <a:prstClr val="black"/>
                </a:solidFill>
                <a:hlinkClick r:id="rId8"/>
              </a:rPr>
              <a:t>/rights.html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9099" y="5718969"/>
            <a:ext cx="5809173" cy="677862"/>
          </a:xfrm>
          <a:prstGeom prst="rect">
            <a:avLst/>
          </a:prstGeom>
          <a:solidFill>
            <a:srgbClr val="CAE3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F414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Authority for each right and protection </a:t>
            </a:r>
            <a:br>
              <a:rPr lang="en-US" altLang="en-US" sz="2000" i="1" dirty="0" smtClean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</a:br>
            <a:r>
              <a:rPr lang="en-US" altLang="en-US" sz="2000" i="1" dirty="0" smtClean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can be found  in a blue box like this</a:t>
            </a:r>
            <a:r>
              <a:rPr lang="en-US" altLang="en-US" sz="1400" i="1" dirty="0" smtClean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.</a:t>
            </a: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Rules Rights Responsibilities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5411664" y="2461481"/>
            <a:ext cx="4013200" cy="4171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-5494526" y="106327"/>
            <a:ext cx="40960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E5000"/>
                </a:solidFill>
              </a:rPr>
              <a:t>Rules</a:t>
            </a:r>
            <a:endParaRPr lang="en-US" dirty="0">
              <a:solidFill>
                <a:srgbClr val="FE5000"/>
              </a:solidFill>
            </a:endParaRPr>
          </a:p>
        </p:txBody>
      </p:sp>
      <p:sp>
        <p:nvSpPr>
          <p:cNvPr id="10" name="Control 28"/>
          <p:cNvSpPr>
            <a:spLocks noChangeArrowheads="1" noChangeShapeType="1"/>
          </p:cNvSpPr>
          <p:nvPr/>
        </p:nvSpPr>
        <p:spPr bwMode="auto">
          <a:xfrm>
            <a:off x="3679825" y="3913188"/>
            <a:ext cx="4167188" cy="54340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F414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492" y="1841553"/>
            <a:ext cx="49754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Having 3 sources for rights was confusing because not all rights are covered in one authority and sometimes that different authorities overlapped.  So rights have been organized </a:t>
            </a:r>
            <a:r>
              <a:rPr lang="en-US" sz="2800" dirty="0">
                <a:solidFill>
                  <a:prstClr val="black"/>
                </a:solidFill>
              </a:rPr>
              <a:t>by the </a:t>
            </a:r>
            <a:r>
              <a:rPr lang="en-US" sz="2800" dirty="0" smtClean="0">
                <a:solidFill>
                  <a:prstClr val="black"/>
                </a:solidFill>
              </a:rPr>
              <a:t>MOQO/LifeCourse Domains </a:t>
            </a:r>
            <a:endParaRPr lang="en-US" sz="2800" dirty="0">
              <a:solidFill>
                <a:prstClr val="black"/>
              </a:solidFill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49" y="1371600"/>
            <a:ext cx="3722351" cy="47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2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048500" cy="632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55626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u="heavy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dm</a:t>
            </a:r>
            <a:r>
              <a:rPr lang="en-US" b="1" u="heavy" spc="5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h</a:t>
            </a:r>
            <a:r>
              <a:rPr lang="en-US" b="1" u="heavy" spc="-5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.mo.go</a:t>
            </a:r>
            <a:r>
              <a:rPr lang="en-US" b="1" u="heavy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v/dd</a:t>
            </a:r>
            <a:r>
              <a:rPr lang="en-US" b="1" u="heavy" spc="-20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/</a:t>
            </a:r>
            <a:r>
              <a:rPr lang="en-US" b="1" u="heavy" dirty="0" err="1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p</a:t>
            </a:r>
            <a:r>
              <a:rPr lang="en-US" b="1" u="heavy" spc="-15" dirty="0" err="1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r</a:t>
            </a:r>
            <a:r>
              <a:rPr lang="en-US" b="1" u="heavy" dirty="0" err="1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o</a:t>
            </a:r>
            <a:r>
              <a:rPr lang="en-US" b="1" u="heavy" spc="-10" dirty="0" err="1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gs</a:t>
            </a:r>
            <a:r>
              <a:rPr lang="en-US" b="1" u="heavy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/</a:t>
            </a:r>
            <a:r>
              <a:rPr lang="en-US" b="1" u="heavy" spc="-10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sel</a:t>
            </a:r>
            <a:r>
              <a:rPr lang="en-US" b="1" u="heavy" spc="-5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f</a:t>
            </a:r>
            <a:r>
              <a:rPr lang="en-US" b="1" u="heavy" spc="-10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d</a:t>
            </a:r>
            <a:r>
              <a:rPr lang="en-US" b="1" u="heavy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ir</a:t>
            </a:r>
            <a:r>
              <a:rPr lang="en-US" b="1" u="heavy" spc="-15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ec</a:t>
            </a:r>
            <a:r>
              <a:rPr lang="en-US" b="1" u="heavy" spc="-5" dirty="0" smtClean="0">
                <a:solidFill>
                  <a:srgbClr val="C00000"/>
                </a:solidFill>
                <a:latin typeface="Georgia"/>
                <a:cs typeface="Georgia"/>
                <a:hlinkClick r:id="rId4"/>
              </a:rPr>
              <a:t>t.html</a:t>
            </a:r>
            <a:endParaRPr lang="en-US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993" rIns="0" bIns="0" rtlCol="0">
            <a:spAutoFit/>
          </a:bodyPr>
          <a:lstStyle/>
          <a:p>
            <a:pPr marL="100330">
              <a:lnSpc>
                <a:spcPct val="100000"/>
              </a:lnSpc>
            </a:pPr>
            <a:r>
              <a:rPr sz="4000" spc="-30" dirty="0"/>
              <a:t>B</a:t>
            </a:r>
            <a:r>
              <a:rPr sz="4000" spc="-20" dirty="0"/>
              <a:t>u</a:t>
            </a:r>
            <a:r>
              <a:rPr sz="4000" spc="-15" dirty="0"/>
              <a:t>ildi</a:t>
            </a:r>
            <a:r>
              <a:rPr sz="4000" spc="-20" dirty="0"/>
              <a:t>n</a:t>
            </a:r>
            <a:r>
              <a:rPr sz="4000" spc="-25" dirty="0"/>
              <a:t>g</a:t>
            </a:r>
            <a:r>
              <a:rPr sz="4000" spc="10" dirty="0"/>
              <a:t> </a:t>
            </a:r>
            <a:r>
              <a:rPr sz="4000" spc="-25" dirty="0"/>
              <a:t>Program</a:t>
            </a:r>
            <a:r>
              <a:rPr sz="4000" spc="5" dirty="0"/>
              <a:t> </a:t>
            </a:r>
            <a:r>
              <a:rPr sz="4000" spc="-20" dirty="0"/>
              <a:t>Inte</a:t>
            </a:r>
            <a:r>
              <a:rPr sz="4000" spc="-25" dirty="0"/>
              <a:t>grity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027771" cy="332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marR="181610" algn="ctr">
              <a:lnSpc>
                <a:spcPct val="100000"/>
              </a:lnSpc>
            </a:pPr>
            <a:r>
              <a:rPr i="1" dirty="0">
                <a:latin typeface="Georgia"/>
                <a:cs typeface="Georgia"/>
              </a:rPr>
              <a:t>If </a:t>
            </a:r>
            <a:r>
              <a:rPr i="1" spc="-10" dirty="0">
                <a:latin typeface="Georgia"/>
                <a:cs typeface="Georgia"/>
              </a:rPr>
              <a:t>y</a:t>
            </a:r>
            <a:r>
              <a:rPr i="1" spc="-5" dirty="0">
                <a:latin typeface="Georgia"/>
                <a:cs typeface="Georgia"/>
              </a:rPr>
              <a:t>o</a:t>
            </a:r>
            <a:r>
              <a:rPr i="1" dirty="0">
                <a:latin typeface="Georgia"/>
                <a:cs typeface="Georgia"/>
              </a:rPr>
              <a:t>u have</a:t>
            </a:r>
            <a:r>
              <a:rPr i="1" spc="-10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see</a:t>
            </a:r>
            <a:r>
              <a:rPr i="1" dirty="0">
                <a:latin typeface="Georgia"/>
                <a:cs typeface="Georgia"/>
              </a:rPr>
              <a:t>n</a:t>
            </a:r>
            <a:r>
              <a:rPr i="1" spc="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on</a:t>
            </a:r>
            <a:r>
              <a:rPr i="1" dirty="0">
                <a:latin typeface="Georgia"/>
                <a:cs typeface="Georgia"/>
              </a:rPr>
              <a:t>e </a:t>
            </a:r>
            <a:r>
              <a:rPr i="1" spc="-5" dirty="0">
                <a:latin typeface="Georgia"/>
                <a:cs typeface="Georgia"/>
              </a:rPr>
              <a:t>sel</a:t>
            </a:r>
            <a:r>
              <a:rPr i="1" spc="5" dirty="0">
                <a:latin typeface="Georgia"/>
                <a:cs typeface="Georgia"/>
              </a:rPr>
              <a:t>f</a:t>
            </a:r>
            <a:r>
              <a:rPr i="1" dirty="0">
                <a:latin typeface="Georgia"/>
                <a:cs typeface="Georgia"/>
              </a:rPr>
              <a:t>-</a:t>
            </a:r>
            <a:r>
              <a:rPr i="1" spc="-5" dirty="0">
                <a:latin typeface="Georgia"/>
                <a:cs typeface="Georgia"/>
              </a:rPr>
              <a:t>directe</a:t>
            </a:r>
            <a:r>
              <a:rPr i="1" dirty="0">
                <a:latin typeface="Georgia"/>
                <a:cs typeface="Georgia"/>
              </a:rPr>
              <a:t>d</a:t>
            </a:r>
            <a:r>
              <a:rPr i="1" spc="-1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support prog</a:t>
            </a:r>
            <a:r>
              <a:rPr i="1" spc="-15" dirty="0">
                <a:latin typeface="Georgia"/>
                <a:cs typeface="Georgia"/>
              </a:rPr>
              <a:t>r</a:t>
            </a:r>
            <a:r>
              <a:rPr i="1" dirty="0">
                <a:latin typeface="Georgia"/>
                <a:cs typeface="Georgia"/>
              </a:rPr>
              <a:t>am</a:t>
            </a:r>
            <a:r>
              <a:rPr i="1" spc="5" dirty="0">
                <a:latin typeface="Georgia"/>
                <a:cs typeface="Georgia"/>
              </a:rPr>
              <a:t> </a:t>
            </a:r>
            <a:r>
              <a:rPr i="1" dirty="0">
                <a:latin typeface="Georgia"/>
                <a:cs typeface="Georgia"/>
              </a:rPr>
              <a:t>y</a:t>
            </a:r>
            <a:r>
              <a:rPr i="1" spc="-10" dirty="0">
                <a:latin typeface="Georgia"/>
                <a:cs typeface="Georgia"/>
              </a:rPr>
              <a:t>o</a:t>
            </a:r>
            <a:r>
              <a:rPr i="1" dirty="0">
                <a:latin typeface="Georgia"/>
                <a:cs typeface="Georgia"/>
              </a:rPr>
              <a:t>u have</a:t>
            </a:r>
            <a:r>
              <a:rPr i="1" spc="-10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see</a:t>
            </a:r>
            <a:r>
              <a:rPr i="1" dirty="0">
                <a:latin typeface="Georgia"/>
                <a:cs typeface="Georgia"/>
              </a:rPr>
              <a:t>n</a:t>
            </a:r>
            <a:r>
              <a:rPr i="1" spc="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o</a:t>
            </a:r>
            <a:r>
              <a:rPr i="1" spc="-15" dirty="0">
                <a:latin typeface="Georgia"/>
                <a:cs typeface="Georgia"/>
              </a:rPr>
              <a:t>n</a:t>
            </a:r>
            <a:r>
              <a:rPr i="1" dirty="0">
                <a:latin typeface="Georgia"/>
                <a:cs typeface="Georgia"/>
              </a:rPr>
              <a:t>e</a:t>
            </a:r>
            <a:r>
              <a:rPr i="1" spc="1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sel</a:t>
            </a:r>
            <a:r>
              <a:rPr i="1" spc="10" dirty="0">
                <a:latin typeface="Georgia"/>
                <a:cs typeface="Georgia"/>
              </a:rPr>
              <a:t>f</a:t>
            </a:r>
            <a:r>
              <a:rPr i="1" dirty="0">
                <a:latin typeface="Georgia"/>
                <a:cs typeface="Georgia"/>
              </a:rPr>
              <a:t>-</a:t>
            </a:r>
            <a:r>
              <a:rPr i="1" spc="-5" dirty="0">
                <a:latin typeface="Georgia"/>
                <a:cs typeface="Georgia"/>
              </a:rPr>
              <a:t>directed support</a:t>
            </a:r>
            <a:r>
              <a:rPr i="1" dirty="0">
                <a:latin typeface="Georgia"/>
                <a:cs typeface="Georgia"/>
              </a:rPr>
              <a:t>s </a:t>
            </a:r>
            <a:r>
              <a:rPr i="1" spc="-15" dirty="0">
                <a:latin typeface="Georgia"/>
                <a:cs typeface="Georgia"/>
              </a:rPr>
              <a:t>p</a:t>
            </a:r>
            <a:r>
              <a:rPr i="1" spc="-5" dirty="0">
                <a:latin typeface="Georgia"/>
                <a:cs typeface="Georgia"/>
              </a:rPr>
              <a:t>rogram.</a:t>
            </a:r>
          </a:p>
          <a:p>
            <a:pPr marL="133350" marR="5080" indent="1905" algn="ctr">
              <a:lnSpc>
                <a:spcPct val="100000"/>
              </a:lnSpc>
              <a:spcBef>
                <a:spcPts val="2850"/>
              </a:spcBef>
            </a:pPr>
            <a:r>
              <a:rPr i="1" dirty="0">
                <a:latin typeface="Georgia"/>
                <a:cs typeface="Georgia"/>
              </a:rPr>
              <a:t>If </a:t>
            </a:r>
            <a:r>
              <a:rPr i="1" spc="-15" dirty="0">
                <a:latin typeface="Georgia"/>
                <a:cs typeface="Georgia"/>
              </a:rPr>
              <a:t>y</a:t>
            </a:r>
            <a:r>
              <a:rPr i="1" spc="-5" dirty="0">
                <a:latin typeface="Georgia"/>
                <a:cs typeface="Georgia"/>
              </a:rPr>
              <a:t>o</a:t>
            </a:r>
            <a:r>
              <a:rPr i="1" dirty="0">
                <a:latin typeface="Georgia"/>
                <a:cs typeface="Georgia"/>
              </a:rPr>
              <a:t>u have</a:t>
            </a:r>
            <a:r>
              <a:rPr i="1" spc="-5" dirty="0">
                <a:latin typeface="Georgia"/>
                <a:cs typeface="Georgia"/>
              </a:rPr>
              <a:t> see</a:t>
            </a:r>
            <a:r>
              <a:rPr i="1" dirty="0">
                <a:latin typeface="Georgia"/>
                <a:cs typeface="Georgia"/>
              </a:rPr>
              <a:t>n</a:t>
            </a:r>
            <a:r>
              <a:rPr i="1" spc="-1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on</a:t>
            </a:r>
            <a:r>
              <a:rPr i="1" dirty="0">
                <a:latin typeface="Georgia"/>
                <a:cs typeface="Georgia"/>
              </a:rPr>
              <a:t>e </a:t>
            </a:r>
            <a:r>
              <a:rPr i="1" spc="-5" dirty="0">
                <a:latin typeface="Georgia"/>
                <a:cs typeface="Georgia"/>
              </a:rPr>
              <a:t>stat</a:t>
            </a:r>
            <a:r>
              <a:rPr i="1" dirty="0">
                <a:latin typeface="Georgia"/>
                <a:cs typeface="Georgia"/>
              </a:rPr>
              <a:t>e</a:t>
            </a:r>
            <a:r>
              <a:rPr i="1" spc="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structur</a:t>
            </a:r>
            <a:r>
              <a:rPr i="1" dirty="0">
                <a:latin typeface="Georgia"/>
                <a:cs typeface="Georgia"/>
              </a:rPr>
              <a:t>e</a:t>
            </a:r>
            <a:r>
              <a:rPr i="1" spc="-25" dirty="0">
                <a:latin typeface="Georgia"/>
                <a:cs typeface="Georgia"/>
              </a:rPr>
              <a:t> </a:t>
            </a:r>
            <a:r>
              <a:rPr i="1" dirty="0">
                <a:latin typeface="Georgia"/>
                <a:cs typeface="Georgia"/>
              </a:rPr>
              <a:t>for home</a:t>
            </a:r>
            <a:r>
              <a:rPr i="1" spc="-10" dirty="0">
                <a:latin typeface="Georgia"/>
                <a:cs typeface="Georgia"/>
              </a:rPr>
              <a:t> </a:t>
            </a:r>
            <a:r>
              <a:rPr i="1" dirty="0">
                <a:latin typeface="Georgia"/>
                <a:cs typeface="Georgia"/>
              </a:rPr>
              <a:t>and</a:t>
            </a:r>
            <a:r>
              <a:rPr i="1" spc="-5" dirty="0">
                <a:latin typeface="Georgia"/>
                <a:cs typeface="Georgia"/>
              </a:rPr>
              <a:t> </a:t>
            </a:r>
            <a:r>
              <a:rPr i="1" dirty="0">
                <a:latin typeface="Georgia"/>
                <a:cs typeface="Georgia"/>
              </a:rPr>
              <a:t>community</a:t>
            </a:r>
            <a:r>
              <a:rPr i="1" spc="-50" dirty="0">
                <a:latin typeface="Georgia"/>
                <a:cs typeface="Georgia"/>
              </a:rPr>
              <a:t> </a:t>
            </a:r>
            <a:r>
              <a:rPr i="1" dirty="0">
                <a:latin typeface="Georgia"/>
                <a:cs typeface="Georgia"/>
              </a:rPr>
              <a:t>based</a:t>
            </a:r>
            <a:r>
              <a:rPr i="1" spc="-1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support</a:t>
            </a:r>
            <a:r>
              <a:rPr i="1" dirty="0">
                <a:latin typeface="Georgia"/>
                <a:cs typeface="Georgia"/>
              </a:rPr>
              <a:t>s </a:t>
            </a:r>
            <a:r>
              <a:rPr i="1" spc="-15" dirty="0">
                <a:latin typeface="Georgia"/>
                <a:cs typeface="Georgia"/>
              </a:rPr>
              <a:t>y</a:t>
            </a:r>
            <a:r>
              <a:rPr i="1" spc="-5" dirty="0">
                <a:latin typeface="Georgia"/>
                <a:cs typeface="Georgia"/>
              </a:rPr>
              <a:t>ou </a:t>
            </a:r>
            <a:r>
              <a:rPr i="1" dirty="0">
                <a:latin typeface="Georgia"/>
                <a:cs typeface="Georgia"/>
              </a:rPr>
              <a:t>have</a:t>
            </a:r>
            <a:r>
              <a:rPr i="1" spc="-15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see</a:t>
            </a:r>
            <a:r>
              <a:rPr i="1" dirty="0">
                <a:latin typeface="Georgia"/>
                <a:cs typeface="Georgia"/>
              </a:rPr>
              <a:t>n</a:t>
            </a:r>
            <a:r>
              <a:rPr i="1" spc="-10" dirty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on</a:t>
            </a:r>
            <a:r>
              <a:rPr i="1" dirty="0">
                <a:latin typeface="Georgia"/>
                <a:cs typeface="Georgia"/>
              </a:rPr>
              <a:t>e</a:t>
            </a:r>
            <a:r>
              <a:rPr i="1" spc="10" dirty="0">
                <a:latin typeface="Georgia"/>
                <a:cs typeface="Georgia"/>
              </a:rPr>
              <a:t> </a:t>
            </a:r>
            <a:r>
              <a:rPr i="1" spc="-5" dirty="0" smtClean="0">
                <a:latin typeface="Georgia"/>
                <a:cs typeface="Georgia"/>
              </a:rPr>
              <a:t>state</a:t>
            </a:r>
            <a:r>
              <a:rPr lang="en-US" i="1" spc="-5" dirty="0" smtClean="0">
                <a:latin typeface="Georgia"/>
                <a:cs typeface="Georgia"/>
              </a:rPr>
              <a:t>'</a:t>
            </a:r>
            <a:r>
              <a:rPr i="1" dirty="0" smtClean="0">
                <a:latin typeface="Georgia"/>
                <a:cs typeface="Georgia"/>
              </a:rPr>
              <a:t>s</a:t>
            </a:r>
            <a:r>
              <a:rPr i="1" spc="-10" dirty="0" smtClean="0">
                <a:latin typeface="Georgia"/>
                <a:cs typeface="Georgia"/>
              </a:rPr>
              <a:t> </a:t>
            </a:r>
            <a:r>
              <a:rPr i="1" spc="-5" dirty="0">
                <a:latin typeface="Georgia"/>
                <a:cs typeface="Georgia"/>
              </a:rPr>
              <a:t>structure.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8578" rIns="0" bIns="0" rtlCol="0">
            <a:spAutoFit/>
          </a:bodyPr>
          <a:lstStyle/>
          <a:p>
            <a:pPr marL="447040">
              <a:lnSpc>
                <a:spcPct val="100000"/>
              </a:lnSpc>
            </a:pPr>
            <a:r>
              <a:rPr sz="3600" dirty="0"/>
              <a:t>What</a:t>
            </a:r>
            <a:r>
              <a:rPr sz="3600" spc="-10" dirty="0"/>
              <a:t> </a:t>
            </a:r>
            <a:r>
              <a:rPr sz="3600" dirty="0"/>
              <a:t>is</a:t>
            </a:r>
            <a:r>
              <a:rPr sz="3600" spc="-35" dirty="0"/>
              <a:t> </a:t>
            </a:r>
            <a:r>
              <a:rPr sz="3600" spc="-5" dirty="0"/>
              <a:t>Sel</a:t>
            </a:r>
            <a:r>
              <a:rPr sz="3600" dirty="0"/>
              <a:t>f</a:t>
            </a:r>
            <a:r>
              <a:rPr sz="3600" spc="-5" dirty="0"/>
              <a:t>-Directe</a:t>
            </a:r>
            <a:r>
              <a:rPr sz="3600" dirty="0"/>
              <a:t>d</a:t>
            </a:r>
            <a:r>
              <a:rPr sz="3600" spc="-20" dirty="0"/>
              <a:t> </a:t>
            </a:r>
            <a:r>
              <a:rPr sz="3600" spc="-5" dirty="0"/>
              <a:t>Supports</a:t>
            </a:r>
            <a:r>
              <a:rPr dirty="0"/>
              <a:t>?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320040" y="1613916"/>
            <a:ext cx="240791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40" y="1563686"/>
            <a:ext cx="4516120" cy="4606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  <a:tabLst>
                <a:tab pos="3619500" algn="l"/>
              </a:tabLst>
            </a:pPr>
            <a:r>
              <a:rPr sz="2800" spc="-15" dirty="0">
                <a:latin typeface="Georgia"/>
                <a:cs typeface="Georgia"/>
              </a:rPr>
              <a:t>Sel</a:t>
            </a:r>
            <a:r>
              <a:rPr sz="2800" dirty="0">
                <a:latin typeface="Georgia"/>
                <a:cs typeface="Georgia"/>
              </a:rPr>
              <a:t>f</a:t>
            </a:r>
            <a:r>
              <a:rPr sz="2800" spc="-20" dirty="0">
                <a:latin typeface="Georgia"/>
                <a:cs typeface="Georgia"/>
              </a:rPr>
              <a:t>-directed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support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(SDS)</a:t>
            </a:r>
            <a:r>
              <a:rPr sz="2800" spc="-10" dirty="0">
                <a:latin typeface="Georgia"/>
                <a:cs typeface="Georgia"/>
              </a:rPr>
              <a:t> is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an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option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fo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ervice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d</a:t>
            </a:r>
            <a:r>
              <a:rPr sz="2800" spc="-15" dirty="0">
                <a:latin typeface="Georgia"/>
                <a:cs typeface="Georgia"/>
              </a:rPr>
              <a:t>eliv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ry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fo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n</a:t>
            </a:r>
            <a:r>
              <a:rPr sz="2800" spc="-20" dirty="0">
                <a:latin typeface="Georgia"/>
                <a:cs typeface="Georgia"/>
              </a:rPr>
              <a:t>dividuals</a:t>
            </a:r>
            <a:r>
              <a:rPr sz="2800" spc="-10" dirty="0">
                <a:latin typeface="Georgia"/>
                <a:cs typeface="Georgia"/>
              </a:rPr>
              <a:t>,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who</a:t>
            </a:r>
            <a:r>
              <a:rPr sz="2800" spc="-15" dirty="0">
                <a:latin typeface="Georgia"/>
                <a:cs typeface="Georgia"/>
              </a:rPr>
              <a:t> live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in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thei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own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priv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20" dirty="0">
                <a:latin typeface="Georgia"/>
                <a:cs typeface="Georgia"/>
              </a:rPr>
              <a:t>te</a:t>
            </a:r>
            <a:r>
              <a:rPr sz="2800" spc="-15" dirty="0">
                <a:latin typeface="Georgia"/>
                <a:cs typeface="Georgia"/>
              </a:rPr>
              <a:t> resid</a:t>
            </a:r>
            <a:r>
              <a:rPr sz="2800" spc="-2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nce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tha</a:t>
            </a:r>
            <a:r>
              <a:rPr sz="2800" spc="-10" dirty="0">
                <a:latin typeface="Georgia"/>
                <a:cs typeface="Georgia"/>
              </a:rPr>
              <a:t>t </a:t>
            </a:r>
            <a:r>
              <a:rPr sz="2800" spc="-2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f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their fami</a:t>
            </a:r>
            <a:r>
              <a:rPr sz="2800" spc="-15" dirty="0">
                <a:latin typeface="Georgia"/>
                <a:cs typeface="Georgia"/>
              </a:rPr>
              <a:t>ly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member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&amp;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wh</a:t>
            </a:r>
            <a:r>
              <a:rPr sz="2800" spc="-15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wish</a:t>
            </a:r>
            <a:r>
              <a:rPr sz="2800" spc="-15" dirty="0">
                <a:latin typeface="Georgia"/>
                <a:cs typeface="Georgia"/>
              </a:rPr>
              <a:t> to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ex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rcise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more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ch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ice,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contro</a:t>
            </a:r>
            <a:r>
              <a:rPr sz="2800" spc="-10" dirty="0">
                <a:latin typeface="Georgia"/>
                <a:cs typeface="Georgia"/>
              </a:rPr>
              <a:t>l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and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author</a:t>
            </a:r>
            <a:r>
              <a:rPr sz="2800" spc="-25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ty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ov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thei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wai</a:t>
            </a:r>
            <a:r>
              <a:rPr sz="2800" spc="-15" dirty="0">
                <a:latin typeface="Georgia"/>
                <a:cs typeface="Georgia"/>
              </a:rPr>
              <a:t>ver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supports</a:t>
            </a:r>
            <a:r>
              <a:rPr sz="2800" spc="-10" dirty="0">
                <a:latin typeface="Georgia"/>
                <a:cs typeface="Georgia"/>
              </a:rPr>
              <a:t>.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20" dirty="0">
                <a:latin typeface="Georgia"/>
                <a:cs typeface="Georgia"/>
              </a:rPr>
              <a:t>SDS</a:t>
            </a:r>
            <a:r>
              <a:rPr sz="2800" spc="-10" dirty="0">
                <a:latin typeface="Georgia"/>
                <a:cs typeface="Georgia"/>
              </a:rPr>
              <a:t> is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fir</a:t>
            </a:r>
            <a:r>
              <a:rPr sz="2800" spc="-35" dirty="0">
                <a:latin typeface="Georgia"/>
                <a:cs typeface="Georgia"/>
              </a:rPr>
              <a:t>m</a:t>
            </a:r>
            <a:r>
              <a:rPr sz="2800" spc="-15" dirty="0">
                <a:latin typeface="Georgia"/>
                <a:cs typeface="Georgia"/>
              </a:rPr>
              <a:t>ly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groun</a:t>
            </a:r>
            <a:r>
              <a:rPr sz="2800" spc="-10" dirty="0">
                <a:latin typeface="Georgia"/>
                <a:cs typeface="Georgia"/>
              </a:rPr>
              <a:t>d</a:t>
            </a:r>
            <a:r>
              <a:rPr sz="2800" spc="-20" dirty="0">
                <a:latin typeface="Georgia"/>
                <a:cs typeface="Georgia"/>
              </a:rPr>
              <a:t>ed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in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the p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5" dirty="0">
                <a:latin typeface="Georgia"/>
                <a:cs typeface="Georgia"/>
              </a:rPr>
              <a:t>inciples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f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se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10" dirty="0">
                <a:latin typeface="Georgia"/>
                <a:cs typeface="Georgia"/>
              </a:rPr>
              <a:t>f</a:t>
            </a:r>
            <a:r>
              <a:rPr sz="2800" spc="-15" dirty="0">
                <a:latin typeface="Georgia"/>
                <a:cs typeface="Georgia"/>
              </a:rPr>
              <a:t>-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d</a:t>
            </a:r>
            <a:r>
              <a:rPr sz="2800" spc="-15" dirty="0">
                <a:latin typeface="Georgia"/>
                <a:cs typeface="Georgia"/>
              </a:rPr>
              <a:t>e</a:t>
            </a:r>
            <a:r>
              <a:rPr sz="2800" spc="-20" dirty="0">
                <a:latin typeface="Georgia"/>
                <a:cs typeface="Georgia"/>
              </a:rPr>
              <a:t>ter</a:t>
            </a:r>
            <a:r>
              <a:rPr sz="2800" spc="-35" dirty="0">
                <a:latin typeface="Georgia"/>
                <a:cs typeface="Georgia"/>
              </a:rPr>
              <a:t>m</a:t>
            </a:r>
            <a:r>
              <a:rPr sz="2800" spc="-15" dirty="0">
                <a:latin typeface="Georgia"/>
                <a:cs typeface="Georgia"/>
              </a:rPr>
              <a:t>ina</a:t>
            </a:r>
            <a:r>
              <a:rPr sz="2800" spc="-20" dirty="0">
                <a:latin typeface="Georgia"/>
                <a:cs typeface="Georgia"/>
              </a:rPr>
              <a:t>t</a:t>
            </a:r>
            <a:r>
              <a:rPr sz="2800" spc="-15" dirty="0">
                <a:latin typeface="Georgia"/>
                <a:cs typeface="Georgia"/>
              </a:rPr>
              <a:t>ion.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2210" y="1600200"/>
            <a:ext cx="2858389" cy="3811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747384" y="1595374"/>
            <a:ext cx="2868295" cy="3820795"/>
          </a:xfrm>
          <a:custGeom>
            <a:avLst/>
            <a:gdLst/>
            <a:ahLst/>
            <a:cxnLst/>
            <a:rect l="l" t="t" r="r" b="b"/>
            <a:pathLst>
              <a:path w="2868295" h="3820795">
                <a:moveTo>
                  <a:pt x="0" y="3820795"/>
                </a:moveTo>
                <a:lnTo>
                  <a:pt x="2867914" y="3820795"/>
                </a:lnTo>
                <a:lnTo>
                  <a:pt x="2867914" y="0"/>
                </a:lnTo>
                <a:lnTo>
                  <a:pt x="0" y="0"/>
                </a:lnTo>
                <a:lnTo>
                  <a:pt x="0" y="38207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053584" y="5230366"/>
            <a:ext cx="4090415" cy="1530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978" y="1844009"/>
            <a:ext cx="616204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50"/>
              </a:lnSpc>
            </a:pPr>
            <a:r>
              <a:rPr sz="4400" dirty="0">
                <a:latin typeface="Georgia"/>
                <a:cs typeface="Georgia"/>
              </a:rPr>
              <a:t>Where</a:t>
            </a:r>
            <a:r>
              <a:rPr sz="4400" spc="-30" dirty="0">
                <a:latin typeface="Georgia"/>
                <a:cs typeface="Georgia"/>
              </a:rPr>
              <a:t> </a:t>
            </a:r>
            <a:r>
              <a:rPr sz="4400" spc="-5" dirty="0">
                <a:latin typeface="Georgia"/>
                <a:cs typeface="Georgia"/>
              </a:rPr>
              <a:t>di</a:t>
            </a:r>
            <a:r>
              <a:rPr sz="4400" dirty="0">
                <a:latin typeface="Georgia"/>
                <a:cs typeface="Georgia"/>
              </a:rPr>
              <a:t>d</a:t>
            </a:r>
            <a:r>
              <a:rPr sz="4400" spc="-25" dirty="0">
                <a:latin typeface="Georgia"/>
                <a:cs typeface="Georgia"/>
              </a:rPr>
              <a:t> </a:t>
            </a:r>
            <a:r>
              <a:rPr sz="4400" spc="-5" dirty="0">
                <a:latin typeface="Georgia"/>
                <a:cs typeface="Georgia"/>
              </a:rPr>
              <a:t>th</a:t>
            </a:r>
            <a:r>
              <a:rPr sz="4400" spc="5" dirty="0">
                <a:latin typeface="Georgia"/>
                <a:cs typeface="Georgia"/>
              </a:rPr>
              <a:t>i</a:t>
            </a:r>
            <a:r>
              <a:rPr sz="4400" dirty="0">
                <a:latin typeface="Georgia"/>
                <a:cs typeface="Georgia"/>
              </a:rPr>
              <a:t>s all</a:t>
            </a:r>
            <a:r>
              <a:rPr sz="4400" spc="-20" dirty="0">
                <a:latin typeface="Georgia"/>
                <a:cs typeface="Georgia"/>
              </a:rPr>
              <a:t> </a:t>
            </a:r>
            <a:r>
              <a:rPr sz="4400" spc="-5" dirty="0">
                <a:latin typeface="Georgia"/>
                <a:cs typeface="Georgia"/>
              </a:rPr>
              <a:t>begin?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2444" y="2889123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3884" y="2844962"/>
            <a:ext cx="7733030" cy="2760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ct val="100000"/>
              </a:lnSpc>
            </a:pPr>
            <a:r>
              <a:rPr sz="3200" dirty="0">
                <a:latin typeface="Georgia"/>
                <a:cs typeface="Georgia"/>
              </a:rPr>
              <a:t>1993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Or</a:t>
            </a:r>
            <a:r>
              <a:rPr sz="3200" spc="-15" dirty="0">
                <a:latin typeface="Georgia"/>
                <a:cs typeface="Georgia"/>
              </a:rPr>
              <a:t>i</a:t>
            </a:r>
            <a:r>
              <a:rPr sz="3200" spc="-5" dirty="0">
                <a:latin typeface="Georgia"/>
                <a:cs typeface="Georgia"/>
              </a:rPr>
              <a:t>gina</a:t>
            </a:r>
            <a:r>
              <a:rPr sz="3200" dirty="0">
                <a:latin typeface="Georgia"/>
                <a:cs typeface="Georgia"/>
              </a:rPr>
              <a:t>l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Proposal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o 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spc="-20" dirty="0">
                <a:latin typeface="Georgia"/>
                <a:cs typeface="Georgia"/>
              </a:rPr>
              <a:t>h</a:t>
            </a:r>
            <a:r>
              <a:rPr sz="3200" dirty="0">
                <a:latin typeface="Georgia"/>
                <a:cs typeface="Georgia"/>
              </a:rPr>
              <a:t>e </a:t>
            </a:r>
            <a:r>
              <a:rPr sz="3200" spc="-15" dirty="0">
                <a:latin typeface="Georgia"/>
                <a:cs typeface="Georgia"/>
              </a:rPr>
              <a:t>R</a:t>
            </a:r>
            <a:r>
              <a:rPr sz="3200" spc="-5" dirty="0">
                <a:latin typeface="Georgia"/>
                <a:cs typeface="Georgia"/>
              </a:rPr>
              <a:t>obert</a:t>
            </a:r>
            <a:endParaRPr sz="3200" dirty="0">
              <a:latin typeface="Georgia"/>
              <a:cs typeface="Georgia"/>
            </a:endParaRPr>
          </a:p>
          <a:p>
            <a:pPr marL="201295">
              <a:lnSpc>
                <a:spcPct val="100000"/>
              </a:lnSpc>
            </a:pPr>
            <a:r>
              <a:rPr sz="3200" dirty="0">
                <a:latin typeface="Georgia"/>
                <a:cs typeface="Georgia"/>
              </a:rPr>
              <a:t>Wood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Johnson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Fou</a:t>
            </a:r>
            <a:r>
              <a:rPr sz="3200" spc="5" dirty="0">
                <a:latin typeface="Georgia"/>
                <a:cs typeface="Georgia"/>
              </a:rPr>
              <a:t>n</a:t>
            </a:r>
            <a:r>
              <a:rPr sz="3200" spc="-5" dirty="0">
                <a:latin typeface="Georgia"/>
                <a:cs typeface="Georgia"/>
              </a:rPr>
              <a:t>da</a:t>
            </a:r>
            <a:r>
              <a:rPr sz="3200" spc="-1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ion.</a:t>
            </a: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“If</a:t>
            </a:r>
            <a:r>
              <a:rPr sz="3200" b="1" i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individu</a:t>
            </a:r>
            <a:r>
              <a:rPr sz="3200" b="1" i="1" spc="-1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ls </a:t>
            </a:r>
            <a:r>
              <a:rPr sz="3200" b="1" i="1" spc="-1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nd </a:t>
            </a:r>
            <a:r>
              <a:rPr sz="3200" b="1" i="1" spc="5" dirty="0">
                <a:solidFill>
                  <a:srgbClr val="FF0000"/>
                </a:solidFill>
                <a:latin typeface="Georgia"/>
                <a:cs typeface="Georgia"/>
              </a:rPr>
              <a:t>f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amili</a:t>
            </a:r>
            <a:r>
              <a:rPr sz="3200" b="1" i="1" spc="5" dirty="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r>
              <a:rPr sz="3200" b="1" i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ha</a:t>
            </a:r>
            <a:r>
              <a:rPr sz="3200" b="1" i="1" spc="-20" dirty="0">
                <a:solidFill>
                  <a:srgbClr val="FF0000"/>
                </a:solidFill>
                <a:latin typeface="Georgia"/>
                <a:cs typeface="Georgia"/>
              </a:rPr>
              <a:t>v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e cont</a:t>
            </a:r>
            <a:r>
              <a:rPr sz="3200" b="1" i="1" spc="-15" dirty="0">
                <a:solidFill>
                  <a:srgbClr val="FF0000"/>
                </a:solidFill>
                <a:latin typeface="Georgia"/>
                <a:cs typeface="Georgia"/>
              </a:rPr>
              <a:t>r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ol</a:t>
            </a:r>
            <a:r>
              <a:rPr sz="3200" b="1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of the</a:t>
            </a:r>
            <a:r>
              <a:rPr sz="3200" b="1" i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resources,</a:t>
            </a:r>
            <a:r>
              <a:rPr sz="3200" b="1" i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quality</a:t>
            </a:r>
            <a:r>
              <a:rPr sz="3200" b="1" i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will go</a:t>
            </a:r>
            <a:r>
              <a:rPr sz="3200" b="1" i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up </a:t>
            </a:r>
            <a:r>
              <a:rPr sz="3200" b="1" i="1" spc="-1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nd</a:t>
            </a:r>
            <a:r>
              <a:rPr sz="3200" b="1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cost</a:t>
            </a:r>
            <a:r>
              <a:rPr sz="3200" b="1" i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will</a:t>
            </a:r>
            <a:r>
              <a:rPr sz="3200" b="1" i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go</a:t>
            </a:r>
            <a:r>
              <a:rPr sz="3200" b="1" i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Georgia"/>
                <a:cs typeface="Georgia"/>
              </a:rPr>
              <a:t>down.”</a:t>
            </a:r>
            <a:endParaRPr sz="32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951" y="1421835"/>
            <a:ext cx="7696834" cy="5063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</a:pPr>
            <a:r>
              <a:rPr sz="2800" b="1" spc="-20" dirty="0">
                <a:latin typeface="Georgia"/>
                <a:cs typeface="Georgia"/>
              </a:rPr>
              <a:t>S</a:t>
            </a:r>
            <a:r>
              <a:rPr sz="2800" b="1" spc="-40" dirty="0">
                <a:latin typeface="Georgia"/>
                <a:cs typeface="Georgia"/>
              </a:rPr>
              <a:t>D</a:t>
            </a:r>
            <a:r>
              <a:rPr sz="2800" b="1" spc="-20" dirty="0">
                <a:latin typeface="Georgia"/>
                <a:cs typeface="Georgia"/>
              </a:rPr>
              <a:t>S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15" dirty="0">
                <a:latin typeface="Georgia"/>
                <a:cs typeface="Georgia"/>
              </a:rPr>
              <a:t>is</a:t>
            </a:r>
            <a:r>
              <a:rPr sz="2800" b="1" spc="1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ba</a:t>
            </a:r>
            <a:r>
              <a:rPr sz="2800" b="1" spc="-30" dirty="0">
                <a:latin typeface="Georgia"/>
                <a:cs typeface="Georgia"/>
              </a:rPr>
              <a:t>s</a:t>
            </a:r>
            <a:r>
              <a:rPr sz="2800" b="1" spc="-20" dirty="0">
                <a:latin typeface="Georgia"/>
                <a:cs typeface="Georgia"/>
              </a:rPr>
              <a:t>ed</a:t>
            </a:r>
            <a:r>
              <a:rPr sz="2800" b="1" spc="1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on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5" dirty="0">
                <a:latin typeface="Georgia"/>
                <a:cs typeface="Georgia"/>
              </a:rPr>
              <a:t>t</a:t>
            </a:r>
            <a:r>
              <a:rPr sz="2800" b="1" spc="-20" dirty="0">
                <a:latin typeface="Georgia"/>
                <a:cs typeface="Georgia"/>
              </a:rPr>
              <a:t>he</a:t>
            </a:r>
            <a:r>
              <a:rPr sz="2800" b="1" spc="-1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p</a:t>
            </a:r>
            <a:r>
              <a:rPr sz="2800" b="1" spc="-25" dirty="0">
                <a:latin typeface="Georgia"/>
                <a:cs typeface="Georgia"/>
              </a:rPr>
              <a:t>rem</a:t>
            </a:r>
            <a:r>
              <a:rPr sz="2800" b="1" spc="-20" dirty="0">
                <a:latin typeface="Georgia"/>
                <a:cs typeface="Georgia"/>
              </a:rPr>
              <a:t>ise</a:t>
            </a:r>
            <a:r>
              <a:rPr sz="2800" b="1" spc="5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tha</a:t>
            </a:r>
            <a:r>
              <a:rPr sz="2800" b="1" spc="-15" dirty="0">
                <a:latin typeface="Georgia"/>
                <a:cs typeface="Georgia"/>
              </a:rPr>
              <a:t>t</a:t>
            </a:r>
            <a:r>
              <a:rPr sz="2800" b="1" spc="5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the</a:t>
            </a:r>
            <a:r>
              <a:rPr sz="2800" b="1" spc="-15" dirty="0">
                <a:latin typeface="Georgia"/>
                <a:cs typeface="Georgia"/>
              </a:rPr>
              <a:t> in</a:t>
            </a:r>
            <a:r>
              <a:rPr sz="2800" b="1" spc="-30" dirty="0">
                <a:latin typeface="Georgia"/>
                <a:cs typeface="Georgia"/>
              </a:rPr>
              <a:t>d</a:t>
            </a:r>
            <a:r>
              <a:rPr sz="2800" b="1" spc="-15" dirty="0">
                <a:latin typeface="Georgia"/>
                <a:cs typeface="Georgia"/>
              </a:rPr>
              <a:t>iv</a:t>
            </a:r>
            <a:r>
              <a:rPr sz="2800" b="1" spc="-25" dirty="0">
                <a:latin typeface="Georgia"/>
                <a:cs typeface="Georgia"/>
              </a:rPr>
              <a:t>idua</a:t>
            </a:r>
            <a:r>
              <a:rPr sz="2800" b="1" spc="-10" dirty="0">
                <a:latin typeface="Georgia"/>
                <a:cs typeface="Georgia"/>
              </a:rPr>
              <a:t>l</a:t>
            </a:r>
            <a:r>
              <a:rPr sz="2800" b="1" spc="5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and</a:t>
            </a:r>
            <a:r>
              <a:rPr sz="2800" b="1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thei</a:t>
            </a:r>
            <a:r>
              <a:rPr sz="2800" b="1" spc="-15" dirty="0">
                <a:latin typeface="Georgia"/>
                <a:cs typeface="Georgia"/>
              </a:rPr>
              <a:t>r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repre</a:t>
            </a:r>
            <a:r>
              <a:rPr sz="2800" b="1" spc="-30" dirty="0">
                <a:latin typeface="Georgia"/>
                <a:cs typeface="Georgia"/>
              </a:rPr>
              <a:t>s</a:t>
            </a:r>
            <a:r>
              <a:rPr sz="2800" b="1" spc="-20" dirty="0">
                <a:latin typeface="Georgia"/>
                <a:cs typeface="Georgia"/>
              </a:rPr>
              <a:t>enta</a:t>
            </a:r>
            <a:r>
              <a:rPr sz="2800" b="1" spc="-10" dirty="0">
                <a:latin typeface="Georgia"/>
                <a:cs typeface="Georgia"/>
              </a:rPr>
              <a:t>t</a:t>
            </a:r>
            <a:r>
              <a:rPr sz="2800" b="1" spc="-15" dirty="0">
                <a:latin typeface="Georgia"/>
                <a:cs typeface="Georgia"/>
              </a:rPr>
              <a:t>ive</a:t>
            </a:r>
            <a:r>
              <a:rPr sz="2800" b="1" spc="2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know</a:t>
            </a:r>
            <a:r>
              <a:rPr sz="2800" b="1" spc="-15" dirty="0">
                <a:latin typeface="Georgia"/>
                <a:cs typeface="Georgia"/>
              </a:rPr>
              <a:t> b</a:t>
            </a:r>
            <a:r>
              <a:rPr sz="2800" b="1" spc="-30" dirty="0">
                <a:latin typeface="Georgia"/>
                <a:cs typeface="Georgia"/>
              </a:rPr>
              <a:t>e</a:t>
            </a:r>
            <a:r>
              <a:rPr sz="2800" b="1" spc="-15" dirty="0">
                <a:latin typeface="Georgia"/>
                <a:cs typeface="Georgia"/>
              </a:rPr>
              <a:t>st</a:t>
            </a:r>
            <a:r>
              <a:rPr sz="2800" b="1" spc="1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about</a:t>
            </a:r>
            <a:r>
              <a:rPr sz="2800" b="1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thei</a:t>
            </a:r>
            <a:r>
              <a:rPr sz="2800" b="1" spc="-15" dirty="0">
                <a:latin typeface="Georgia"/>
                <a:cs typeface="Georgia"/>
              </a:rPr>
              <a:t>r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15" dirty="0">
                <a:latin typeface="Georgia"/>
                <a:cs typeface="Georgia"/>
              </a:rPr>
              <a:t>n</a:t>
            </a:r>
            <a:r>
              <a:rPr sz="2800" b="1" spc="-20" dirty="0">
                <a:latin typeface="Georgia"/>
                <a:cs typeface="Georgia"/>
              </a:rPr>
              <a:t>ee</a:t>
            </a:r>
            <a:r>
              <a:rPr sz="2800" b="1" spc="-35" dirty="0">
                <a:latin typeface="Georgia"/>
                <a:cs typeface="Georgia"/>
              </a:rPr>
              <a:t>d</a:t>
            </a:r>
            <a:r>
              <a:rPr sz="2800" b="1" spc="-15" dirty="0">
                <a:latin typeface="Georgia"/>
                <a:cs typeface="Georgia"/>
              </a:rPr>
              <a:t>s</a:t>
            </a:r>
            <a:r>
              <a:rPr sz="2800" b="1" spc="3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and</a:t>
            </a:r>
            <a:r>
              <a:rPr sz="2800" b="1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how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to</a:t>
            </a:r>
            <a:r>
              <a:rPr sz="2800" b="1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add</a:t>
            </a:r>
            <a:r>
              <a:rPr sz="2800" b="1" spc="-30" dirty="0">
                <a:latin typeface="Georgia"/>
                <a:cs typeface="Georgia"/>
              </a:rPr>
              <a:t>r</a:t>
            </a:r>
            <a:r>
              <a:rPr sz="2800" b="1" spc="-20" dirty="0">
                <a:latin typeface="Georgia"/>
                <a:cs typeface="Georgia"/>
              </a:rPr>
              <a:t>e</a:t>
            </a:r>
            <a:r>
              <a:rPr sz="2800" b="1" spc="-25" dirty="0">
                <a:latin typeface="Georgia"/>
                <a:cs typeface="Georgia"/>
              </a:rPr>
              <a:t>s</a:t>
            </a:r>
            <a:r>
              <a:rPr sz="2800" b="1" spc="-15" dirty="0">
                <a:latin typeface="Georgia"/>
                <a:cs typeface="Georgia"/>
              </a:rPr>
              <a:t>s</a:t>
            </a:r>
            <a:r>
              <a:rPr sz="2800" b="1" spc="-10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thos</a:t>
            </a:r>
            <a:r>
              <a:rPr sz="2800" b="1" spc="-20" dirty="0">
                <a:latin typeface="Georgia"/>
                <a:cs typeface="Georgia"/>
              </a:rPr>
              <a:t>e</a:t>
            </a:r>
            <a:r>
              <a:rPr sz="2800" b="1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nee</a:t>
            </a:r>
            <a:r>
              <a:rPr sz="2800" b="1" spc="-35" dirty="0">
                <a:latin typeface="Georgia"/>
                <a:cs typeface="Georgia"/>
              </a:rPr>
              <a:t>d</a:t>
            </a:r>
            <a:r>
              <a:rPr sz="2800" b="1" spc="-15" dirty="0">
                <a:latin typeface="Georgia"/>
                <a:cs typeface="Georgia"/>
              </a:rPr>
              <a:t>s.</a:t>
            </a:r>
            <a:endParaRPr sz="2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274320" marR="266700" indent="-1905" algn="ctr">
              <a:lnSpc>
                <a:spcPct val="100000"/>
              </a:lnSpc>
            </a:pPr>
            <a:r>
              <a:rPr sz="2800" b="1" spc="-25" dirty="0">
                <a:latin typeface="Georgia"/>
                <a:cs typeface="Georgia"/>
              </a:rPr>
              <a:t>T</a:t>
            </a:r>
            <a:r>
              <a:rPr sz="2800" b="1" spc="-30" dirty="0">
                <a:latin typeface="Georgia"/>
                <a:cs typeface="Georgia"/>
              </a:rPr>
              <a:t>h</a:t>
            </a:r>
            <a:r>
              <a:rPr sz="2800" b="1" spc="-20" dirty="0">
                <a:latin typeface="Georgia"/>
                <a:cs typeface="Georgia"/>
              </a:rPr>
              <a:t>e</a:t>
            </a:r>
            <a:r>
              <a:rPr sz="2800" b="1" spc="5" dirty="0">
                <a:latin typeface="Georgia"/>
                <a:cs typeface="Georgia"/>
              </a:rPr>
              <a:t> </a:t>
            </a:r>
            <a:r>
              <a:rPr sz="2800" b="1" spc="-15" dirty="0">
                <a:latin typeface="Georgia"/>
                <a:cs typeface="Georgia"/>
              </a:rPr>
              <a:t>in</a:t>
            </a:r>
            <a:r>
              <a:rPr sz="2800" b="1" spc="-30" dirty="0">
                <a:latin typeface="Georgia"/>
                <a:cs typeface="Georgia"/>
              </a:rPr>
              <a:t>d</a:t>
            </a:r>
            <a:r>
              <a:rPr sz="2800" b="1" spc="-15" dirty="0">
                <a:latin typeface="Georgia"/>
                <a:cs typeface="Georgia"/>
              </a:rPr>
              <a:t>iv</a:t>
            </a:r>
            <a:r>
              <a:rPr sz="2800" b="1" spc="-25" dirty="0">
                <a:latin typeface="Georgia"/>
                <a:cs typeface="Georgia"/>
              </a:rPr>
              <a:t>idua</a:t>
            </a:r>
            <a:r>
              <a:rPr sz="2800" b="1" spc="-10" dirty="0">
                <a:latin typeface="Georgia"/>
                <a:cs typeface="Georgia"/>
              </a:rPr>
              <a:t>l</a:t>
            </a:r>
            <a:r>
              <a:rPr sz="2800" b="1" spc="5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must</a:t>
            </a:r>
            <a:r>
              <a:rPr sz="2800" b="1" spc="2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be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empow</a:t>
            </a:r>
            <a:r>
              <a:rPr sz="2800" b="1" spc="-35" dirty="0">
                <a:latin typeface="Georgia"/>
                <a:cs typeface="Georgia"/>
              </a:rPr>
              <a:t>e</a:t>
            </a:r>
            <a:r>
              <a:rPr sz="2800" b="1" spc="-20" dirty="0">
                <a:latin typeface="Georgia"/>
                <a:cs typeface="Georgia"/>
              </a:rPr>
              <a:t>red</a:t>
            </a:r>
            <a:r>
              <a:rPr sz="2800" b="1" spc="1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to</a:t>
            </a:r>
            <a:r>
              <a:rPr sz="2800" b="1" spc="-1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make</a:t>
            </a:r>
            <a:r>
              <a:rPr sz="2800" b="1" spc="5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d</a:t>
            </a:r>
            <a:r>
              <a:rPr sz="2800" b="1" spc="-35" dirty="0">
                <a:latin typeface="Georgia"/>
                <a:cs typeface="Georgia"/>
              </a:rPr>
              <a:t>e</a:t>
            </a:r>
            <a:r>
              <a:rPr sz="2800" b="1" spc="-20" dirty="0">
                <a:latin typeface="Georgia"/>
                <a:cs typeface="Georgia"/>
              </a:rPr>
              <a:t>ci</a:t>
            </a:r>
            <a:r>
              <a:rPr sz="2800" b="1" spc="-25" dirty="0">
                <a:latin typeface="Georgia"/>
                <a:cs typeface="Georgia"/>
              </a:rPr>
              <a:t>s</a:t>
            </a:r>
            <a:r>
              <a:rPr sz="2800" b="1" spc="-10" dirty="0">
                <a:latin typeface="Georgia"/>
                <a:cs typeface="Georgia"/>
              </a:rPr>
              <a:t>i</a:t>
            </a:r>
            <a:r>
              <a:rPr sz="2800" b="1" spc="-35" dirty="0">
                <a:latin typeface="Georgia"/>
                <a:cs typeface="Georgia"/>
              </a:rPr>
              <a:t>o</a:t>
            </a:r>
            <a:r>
              <a:rPr sz="2800" b="1" spc="-20" dirty="0">
                <a:latin typeface="Georgia"/>
                <a:cs typeface="Georgia"/>
              </a:rPr>
              <a:t>ns</a:t>
            </a:r>
            <a:r>
              <a:rPr sz="2800" b="1" spc="3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ab</a:t>
            </a:r>
            <a:r>
              <a:rPr sz="2800" b="1" spc="-30" dirty="0">
                <a:latin typeface="Georgia"/>
                <a:cs typeface="Georgia"/>
              </a:rPr>
              <a:t>o</a:t>
            </a:r>
            <a:r>
              <a:rPr sz="2800" b="1" spc="-15" dirty="0">
                <a:latin typeface="Georgia"/>
                <a:cs typeface="Georgia"/>
              </a:rPr>
              <a:t>ut</a:t>
            </a:r>
            <a:r>
              <a:rPr sz="2800" b="1" spc="1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the</a:t>
            </a:r>
            <a:r>
              <a:rPr sz="2800" b="1" spc="5" dirty="0">
                <a:latin typeface="Georgia"/>
                <a:cs typeface="Georgia"/>
              </a:rPr>
              <a:t> </a:t>
            </a:r>
            <a:r>
              <a:rPr sz="2800" b="1" spc="-15" dirty="0">
                <a:latin typeface="Georgia"/>
                <a:cs typeface="Georgia"/>
              </a:rPr>
              <a:t>s</a:t>
            </a:r>
            <a:r>
              <a:rPr sz="2800" b="1" spc="-30" dirty="0">
                <a:latin typeface="Georgia"/>
                <a:cs typeface="Georgia"/>
              </a:rPr>
              <a:t>e</a:t>
            </a:r>
            <a:r>
              <a:rPr sz="2800" b="1" spc="-20" dirty="0">
                <a:latin typeface="Georgia"/>
                <a:cs typeface="Georgia"/>
              </a:rPr>
              <a:t>rvi</a:t>
            </a:r>
            <a:r>
              <a:rPr sz="2800" b="1" spc="-25" dirty="0">
                <a:latin typeface="Georgia"/>
                <a:cs typeface="Georgia"/>
              </a:rPr>
              <a:t>ce</a:t>
            </a:r>
            <a:r>
              <a:rPr sz="2800" b="1" spc="-15" dirty="0">
                <a:latin typeface="Georgia"/>
                <a:cs typeface="Georgia"/>
              </a:rPr>
              <a:t>s</a:t>
            </a:r>
            <a:r>
              <a:rPr sz="2800" b="1" spc="20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they</a:t>
            </a:r>
            <a:r>
              <a:rPr sz="2800" b="1" spc="-1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recei</a:t>
            </a:r>
            <a:r>
              <a:rPr sz="2800" b="1" spc="-15" dirty="0">
                <a:latin typeface="Georgia"/>
                <a:cs typeface="Georgia"/>
              </a:rPr>
              <a:t>ve,</a:t>
            </a:r>
            <a:r>
              <a:rPr sz="2800" b="1" spc="2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includ</a:t>
            </a:r>
            <a:r>
              <a:rPr sz="2800" b="1" spc="-30" dirty="0">
                <a:latin typeface="Georgia"/>
                <a:cs typeface="Georgia"/>
              </a:rPr>
              <a:t>i</a:t>
            </a:r>
            <a:r>
              <a:rPr sz="2800" b="1" spc="-20" dirty="0">
                <a:latin typeface="Georgia"/>
                <a:cs typeface="Georgia"/>
              </a:rPr>
              <a:t>ng</a:t>
            </a:r>
            <a:r>
              <a:rPr sz="2800" b="1" spc="3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hav</a:t>
            </a:r>
            <a:r>
              <a:rPr sz="2800" b="1" spc="-25" dirty="0">
                <a:latin typeface="Georgia"/>
                <a:cs typeface="Georgia"/>
              </a:rPr>
              <a:t>i</a:t>
            </a:r>
            <a:r>
              <a:rPr sz="2800" b="1" spc="-20" dirty="0">
                <a:latin typeface="Georgia"/>
                <a:cs typeface="Georgia"/>
              </a:rPr>
              <a:t>ng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c</a:t>
            </a:r>
            <a:r>
              <a:rPr sz="2800" b="1" spc="-20" dirty="0">
                <a:latin typeface="Georgia"/>
                <a:cs typeface="Georgia"/>
              </a:rPr>
              <a:t>ho</a:t>
            </a:r>
            <a:r>
              <a:rPr sz="2800" b="1" spc="-25" dirty="0">
                <a:latin typeface="Georgia"/>
                <a:cs typeface="Georgia"/>
              </a:rPr>
              <a:t>i</a:t>
            </a:r>
            <a:r>
              <a:rPr sz="2800" b="1" spc="-20" dirty="0">
                <a:latin typeface="Georgia"/>
                <a:cs typeface="Georgia"/>
              </a:rPr>
              <a:t>ce</a:t>
            </a:r>
            <a:r>
              <a:rPr sz="2800" b="1" spc="1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and</a:t>
            </a:r>
            <a:r>
              <a:rPr sz="2800" b="1" spc="-10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con</a:t>
            </a:r>
            <a:r>
              <a:rPr sz="2800" b="1" spc="-10" dirty="0">
                <a:latin typeface="Georgia"/>
                <a:cs typeface="Georgia"/>
              </a:rPr>
              <a:t>t</a:t>
            </a:r>
            <a:r>
              <a:rPr sz="2800" b="1" spc="-25" dirty="0">
                <a:latin typeface="Georgia"/>
                <a:cs typeface="Georgia"/>
              </a:rPr>
              <a:t>ro</a:t>
            </a:r>
            <a:r>
              <a:rPr sz="2800" b="1" spc="-10" dirty="0">
                <a:latin typeface="Georgia"/>
                <a:cs typeface="Georgia"/>
              </a:rPr>
              <a:t>l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35" dirty="0">
                <a:latin typeface="Georgia"/>
                <a:cs typeface="Georgia"/>
              </a:rPr>
              <a:t>o</a:t>
            </a:r>
            <a:r>
              <a:rPr sz="2800" b="1" spc="-20" dirty="0">
                <a:latin typeface="Georgia"/>
                <a:cs typeface="Georgia"/>
              </a:rPr>
              <a:t>ver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the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type</a:t>
            </a:r>
            <a:r>
              <a:rPr sz="2800" b="1" spc="10" dirty="0">
                <a:latin typeface="Georgia"/>
                <a:cs typeface="Georgia"/>
              </a:rPr>
              <a:t> </a:t>
            </a:r>
            <a:r>
              <a:rPr sz="2800" b="1" spc="-15" dirty="0">
                <a:latin typeface="Georgia"/>
                <a:cs typeface="Georgia"/>
              </a:rPr>
              <a:t>of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sup</a:t>
            </a:r>
            <a:r>
              <a:rPr sz="2800" b="1" spc="-35" dirty="0">
                <a:latin typeface="Georgia"/>
                <a:cs typeface="Georgia"/>
              </a:rPr>
              <a:t>p</a:t>
            </a:r>
            <a:r>
              <a:rPr sz="2800" b="1" spc="-15" dirty="0">
                <a:latin typeface="Georgia"/>
                <a:cs typeface="Georgia"/>
              </a:rPr>
              <a:t>orts</a:t>
            </a:r>
            <a:r>
              <a:rPr sz="2800" b="1" spc="5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they</a:t>
            </a:r>
            <a:r>
              <a:rPr sz="2800" b="1" spc="-1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rec</a:t>
            </a:r>
            <a:r>
              <a:rPr sz="2800" b="1" spc="-35" dirty="0">
                <a:latin typeface="Georgia"/>
                <a:cs typeface="Georgia"/>
              </a:rPr>
              <a:t>e</a:t>
            </a:r>
            <a:r>
              <a:rPr sz="2800" b="1" spc="-10" dirty="0">
                <a:latin typeface="Georgia"/>
                <a:cs typeface="Georgia"/>
              </a:rPr>
              <a:t>i</a:t>
            </a:r>
            <a:r>
              <a:rPr sz="2800" b="1" spc="-30" dirty="0">
                <a:latin typeface="Georgia"/>
                <a:cs typeface="Georgia"/>
              </a:rPr>
              <a:t>v</a:t>
            </a:r>
            <a:r>
              <a:rPr sz="2800" b="1" spc="-15" dirty="0">
                <a:latin typeface="Georgia"/>
                <a:cs typeface="Georgia"/>
              </a:rPr>
              <a:t>e,</a:t>
            </a:r>
            <a:r>
              <a:rPr sz="2800" b="1" spc="15" dirty="0">
                <a:latin typeface="Georgia"/>
                <a:cs typeface="Georgia"/>
              </a:rPr>
              <a:t> </a:t>
            </a:r>
            <a:r>
              <a:rPr sz="2800" b="1" spc="-30" dirty="0">
                <a:latin typeface="Georgia"/>
                <a:cs typeface="Georgia"/>
              </a:rPr>
              <a:t>w</a:t>
            </a:r>
            <a:r>
              <a:rPr sz="2800" b="1" spc="-35" dirty="0">
                <a:latin typeface="Georgia"/>
                <a:cs typeface="Georgia"/>
              </a:rPr>
              <a:t>h</a:t>
            </a:r>
            <a:r>
              <a:rPr sz="2800" b="1" spc="-20" dirty="0">
                <a:latin typeface="Georgia"/>
                <a:cs typeface="Georgia"/>
              </a:rPr>
              <a:t>o</a:t>
            </a:r>
            <a:r>
              <a:rPr sz="2800" b="1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pro</a:t>
            </a:r>
            <a:r>
              <a:rPr sz="2800" b="1" spc="-30" dirty="0">
                <a:latin typeface="Georgia"/>
                <a:cs typeface="Georgia"/>
              </a:rPr>
              <a:t>v</a:t>
            </a:r>
            <a:r>
              <a:rPr sz="2800" b="1" spc="-10" dirty="0">
                <a:latin typeface="Georgia"/>
                <a:cs typeface="Georgia"/>
              </a:rPr>
              <a:t>i</a:t>
            </a:r>
            <a:r>
              <a:rPr sz="2800" b="1" spc="-35" dirty="0">
                <a:latin typeface="Georgia"/>
                <a:cs typeface="Georgia"/>
              </a:rPr>
              <a:t>d</a:t>
            </a:r>
            <a:r>
              <a:rPr sz="2800" b="1" spc="-20" dirty="0">
                <a:latin typeface="Georgia"/>
                <a:cs typeface="Georgia"/>
              </a:rPr>
              <a:t>es</a:t>
            </a:r>
            <a:r>
              <a:rPr sz="2800" b="1" spc="2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the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su</a:t>
            </a:r>
            <a:r>
              <a:rPr sz="2800" b="1" spc="-35" dirty="0">
                <a:latin typeface="Georgia"/>
                <a:cs typeface="Georgia"/>
              </a:rPr>
              <a:t>p</a:t>
            </a:r>
            <a:r>
              <a:rPr sz="2800" b="1" spc="-20" dirty="0">
                <a:latin typeface="Georgia"/>
                <a:cs typeface="Georgia"/>
              </a:rPr>
              <a:t>p</a:t>
            </a:r>
            <a:r>
              <a:rPr sz="2800" b="1" spc="-30" dirty="0">
                <a:latin typeface="Georgia"/>
                <a:cs typeface="Georgia"/>
              </a:rPr>
              <a:t>o</a:t>
            </a:r>
            <a:r>
              <a:rPr sz="2800" b="1" spc="-20" dirty="0">
                <a:latin typeface="Georgia"/>
                <a:cs typeface="Georgia"/>
              </a:rPr>
              <a:t>rt</a:t>
            </a:r>
            <a:r>
              <a:rPr sz="2800" b="1" spc="-15" dirty="0">
                <a:latin typeface="Georgia"/>
                <a:cs typeface="Georgia"/>
              </a:rPr>
              <a:t>s</a:t>
            </a:r>
            <a:r>
              <a:rPr sz="2800" b="1" spc="1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and</a:t>
            </a:r>
            <a:r>
              <a:rPr sz="2800" b="1" spc="-10" dirty="0">
                <a:latin typeface="Georgia"/>
                <a:cs typeface="Georgia"/>
              </a:rPr>
              <a:t> </a:t>
            </a:r>
            <a:r>
              <a:rPr sz="2800" b="1" spc="-30" dirty="0">
                <a:latin typeface="Georgia"/>
                <a:cs typeface="Georgia"/>
              </a:rPr>
              <a:t>whe</a:t>
            </a:r>
            <a:r>
              <a:rPr sz="2800" b="1" spc="-20" dirty="0">
                <a:latin typeface="Georgia"/>
                <a:cs typeface="Georgia"/>
              </a:rPr>
              <a:t>n</a:t>
            </a:r>
            <a:r>
              <a:rPr sz="2800" b="1" spc="20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and</a:t>
            </a:r>
            <a:r>
              <a:rPr sz="2800" b="1" dirty="0">
                <a:latin typeface="Georgia"/>
                <a:cs typeface="Georgia"/>
              </a:rPr>
              <a:t> </a:t>
            </a:r>
            <a:r>
              <a:rPr sz="2800" b="1" spc="-30" dirty="0">
                <a:latin typeface="Georgia"/>
                <a:cs typeface="Georgia"/>
              </a:rPr>
              <a:t>whe</a:t>
            </a:r>
            <a:r>
              <a:rPr sz="2800" b="1" spc="-20" dirty="0">
                <a:latin typeface="Georgia"/>
                <a:cs typeface="Georgia"/>
              </a:rPr>
              <a:t>re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t</a:t>
            </a:r>
            <a:r>
              <a:rPr sz="2800" b="1" spc="-20" dirty="0">
                <a:latin typeface="Georgia"/>
                <a:cs typeface="Georgia"/>
              </a:rPr>
              <a:t>he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sup</a:t>
            </a:r>
            <a:r>
              <a:rPr sz="2800" b="1" spc="-35" dirty="0">
                <a:latin typeface="Georgia"/>
                <a:cs typeface="Georgia"/>
              </a:rPr>
              <a:t>p</a:t>
            </a:r>
            <a:r>
              <a:rPr sz="2800" b="1" spc="-15" dirty="0">
                <a:latin typeface="Georgia"/>
                <a:cs typeface="Georgia"/>
              </a:rPr>
              <a:t>orts</a:t>
            </a:r>
            <a:r>
              <a:rPr sz="2800" b="1" spc="5" dirty="0">
                <a:latin typeface="Georgia"/>
                <a:cs typeface="Georgia"/>
              </a:rPr>
              <a:t> </a:t>
            </a:r>
            <a:r>
              <a:rPr sz="2800" b="1" spc="-20" dirty="0">
                <a:latin typeface="Georgia"/>
                <a:cs typeface="Georgia"/>
              </a:rPr>
              <a:t>are</a:t>
            </a:r>
            <a:r>
              <a:rPr sz="2800" b="1" spc="-10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d</a:t>
            </a:r>
            <a:r>
              <a:rPr sz="2800" b="1" spc="-30" dirty="0">
                <a:latin typeface="Georgia"/>
                <a:cs typeface="Georgia"/>
              </a:rPr>
              <a:t>e</a:t>
            </a:r>
            <a:r>
              <a:rPr sz="2800" b="1" spc="-15" dirty="0">
                <a:latin typeface="Georgia"/>
                <a:cs typeface="Georgia"/>
              </a:rPr>
              <a:t>li</a:t>
            </a:r>
            <a:r>
              <a:rPr sz="2800" b="1" spc="-30" dirty="0">
                <a:latin typeface="Georgia"/>
                <a:cs typeface="Georgia"/>
              </a:rPr>
              <a:t>v</a:t>
            </a:r>
            <a:r>
              <a:rPr sz="2800" b="1" spc="-20" dirty="0">
                <a:latin typeface="Georgia"/>
                <a:cs typeface="Georgia"/>
              </a:rPr>
              <a:t>er</a:t>
            </a:r>
            <a:r>
              <a:rPr sz="2800" b="1" spc="-30" dirty="0">
                <a:latin typeface="Georgia"/>
                <a:cs typeface="Georgia"/>
              </a:rPr>
              <a:t>e</a:t>
            </a:r>
            <a:r>
              <a:rPr sz="2800" b="1" spc="-20" dirty="0">
                <a:latin typeface="Georgia"/>
                <a:cs typeface="Georgia"/>
              </a:rPr>
              <a:t>d.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471" rIns="0" bIns="0" rtlCol="0">
            <a:spAutoFit/>
          </a:bodyPr>
          <a:lstStyle/>
          <a:p>
            <a:pPr marL="628015">
              <a:lnSpc>
                <a:spcPts val="5250"/>
              </a:lnSpc>
            </a:pPr>
            <a:r>
              <a:rPr spc="-5" dirty="0"/>
              <a:t>Sel</a:t>
            </a:r>
            <a:r>
              <a:rPr spc="-10" dirty="0"/>
              <a:t>f</a:t>
            </a:r>
            <a:r>
              <a:rPr spc="-5" dirty="0"/>
              <a:t>-Directe</a:t>
            </a:r>
            <a:r>
              <a:rPr dirty="0"/>
              <a:t>d</a:t>
            </a:r>
            <a:r>
              <a:rPr spc="-20" dirty="0"/>
              <a:t> </a:t>
            </a:r>
            <a:r>
              <a:rPr spc="-5" dirty="0"/>
              <a:t>Supports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310" rIns="0" bIns="0" rtlCol="0">
            <a:spAutoFit/>
          </a:bodyPr>
          <a:lstStyle/>
          <a:p>
            <a:pPr marL="1427480">
              <a:lnSpc>
                <a:spcPts val="5250"/>
              </a:lnSpc>
            </a:pPr>
            <a:r>
              <a:rPr b="1" i="1" dirty="0">
                <a:latin typeface="Georgia"/>
                <a:cs typeface="Georgia"/>
              </a:rPr>
              <a:t>Shifting</a:t>
            </a:r>
            <a:r>
              <a:rPr b="1" i="1" spc="-10" dirty="0">
                <a:latin typeface="Georgia"/>
                <a:cs typeface="Georgia"/>
              </a:rPr>
              <a:t> </a:t>
            </a:r>
            <a:r>
              <a:rPr b="1" i="1" spc="-5" dirty="0">
                <a:latin typeface="Georgia"/>
                <a:cs typeface="Georgia"/>
              </a:rPr>
              <a:t>Power</a:t>
            </a:r>
          </a:p>
        </p:txBody>
      </p:sp>
      <p:sp>
        <p:nvSpPr>
          <p:cNvPr id="3" name="object 3"/>
          <p:cNvSpPr/>
          <p:nvPr/>
        </p:nvSpPr>
        <p:spPr>
          <a:xfrm>
            <a:off x="605187" y="1741170"/>
            <a:ext cx="197961" cy="20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05187" y="2864358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24840" y="4543043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24840" y="542925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55039" y="1297511"/>
            <a:ext cx="2974340" cy="4982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71195">
              <a:lnSpc>
                <a:spcPct val="100000"/>
              </a:lnSpc>
            </a:pPr>
            <a:r>
              <a:rPr sz="2400" b="1" i="1" u="heavy" spc="-5" dirty="0">
                <a:solidFill>
                  <a:srgbClr val="FF9564"/>
                </a:solidFill>
                <a:latin typeface="Verdana"/>
                <a:cs typeface="Verdana"/>
              </a:rPr>
              <a:t>From</a:t>
            </a:r>
            <a:endParaRPr sz="2400" dirty="0">
              <a:latin typeface="Verdana"/>
              <a:cs typeface="Verdana"/>
            </a:endParaRPr>
          </a:p>
          <a:p>
            <a:pPr marL="12700" marR="10160">
              <a:lnSpc>
                <a:spcPct val="100000"/>
              </a:lnSpc>
              <a:spcBef>
                <a:spcPts val="665"/>
              </a:spcBef>
            </a:pPr>
            <a:r>
              <a:rPr sz="2000" dirty="0">
                <a:latin typeface="Georgia"/>
                <a:cs typeface="Georgia"/>
              </a:rPr>
              <a:t>Pro</a:t>
            </a:r>
            <a:r>
              <a:rPr sz="2000" spc="-10" dirty="0">
                <a:latin typeface="Georgia"/>
                <a:cs typeface="Georgia"/>
              </a:rPr>
              <a:t>f</a:t>
            </a:r>
            <a:r>
              <a:rPr sz="2000" spc="-5" dirty="0">
                <a:latin typeface="Georgia"/>
                <a:cs typeface="Georgia"/>
              </a:rPr>
              <a:t>essional</a:t>
            </a:r>
            <a:r>
              <a:rPr sz="2000" dirty="0">
                <a:latin typeface="Georgia"/>
                <a:cs typeface="Georgia"/>
              </a:rPr>
              <a:t>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planni</a:t>
            </a:r>
            <a:r>
              <a:rPr sz="2000" spc="10" dirty="0">
                <a:latin typeface="Georgia"/>
                <a:cs typeface="Georgia"/>
              </a:rPr>
              <a:t>n</a:t>
            </a:r>
            <a:r>
              <a:rPr sz="2000" dirty="0">
                <a:latin typeface="Georgia"/>
                <a:cs typeface="Georgia"/>
              </a:rPr>
              <a:t>g </a:t>
            </a:r>
            <a:r>
              <a:rPr sz="2000" spc="-10" dirty="0">
                <a:latin typeface="Georgia"/>
                <a:cs typeface="Georgia"/>
              </a:rPr>
              <a:t>f</a:t>
            </a:r>
            <a:r>
              <a:rPr sz="2000" spc="-5" dirty="0">
                <a:latin typeface="Georgia"/>
                <a:cs typeface="Georgia"/>
              </a:rPr>
              <a:t>or </a:t>
            </a:r>
            <a:r>
              <a:rPr sz="2000" dirty="0">
                <a:latin typeface="Georgia"/>
                <a:cs typeface="Georgia"/>
              </a:rPr>
              <a:t>individuals</a:t>
            </a: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17399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Relian</a:t>
            </a:r>
            <a:r>
              <a:rPr sz="2000" spc="-5" dirty="0">
                <a:latin typeface="Georgia"/>
                <a:cs typeface="Georgia"/>
              </a:rPr>
              <a:t>c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n </a:t>
            </a:r>
            <a:r>
              <a:rPr sz="2000" spc="-5" dirty="0">
                <a:latin typeface="Georgia"/>
                <a:cs typeface="Georgia"/>
              </a:rPr>
              <a:t>paid p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ofession</a:t>
            </a:r>
            <a:r>
              <a:rPr sz="2000" dirty="0">
                <a:latin typeface="Georgia"/>
                <a:cs typeface="Georgia"/>
              </a:rPr>
              <a:t>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wh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on</a:t>
            </a:r>
            <a:r>
              <a:rPr sz="2000" dirty="0">
                <a:latin typeface="Georgia"/>
                <a:cs typeface="Georgia"/>
              </a:rPr>
              <a:t>ly </a:t>
            </a:r>
            <a:r>
              <a:rPr sz="2000" spc="-5" dirty="0">
                <a:latin typeface="Georgia"/>
                <a:cs typeface="Georgia"/>
              </a:rPr>
              <a:t>t</a:t>
            </a:r>
            <a:r>
              <a:rPr sz="2000" spc="5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mpo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ily </a:t>
            </a:r>
            <a:r>
              <a:rPr sz="2000" spc="-5" dirty="0">
                <a:latin typeface="Georgia"/>
                <a:cs typeface="Georgia"/>
              </a:rPr>
              <a:t>p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rt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f an individuals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life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79438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A view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tha</a:t>
            </a:r>
            <a:r>
              <a:rPr sz="2000" dirty="0">
                <a:latin typeface="Georgia"/>
                <a:cs typeface="Georgia"/>
              </a:rPr>
              <a:t>t </a:t>
            </a:r>
            <a:r>
              <a:rPr sz="2000" spc="-5" dirty="0">
                <a:latin typeface="Georgia"/>
                <a:cs typeface="Georgia"/>
              </a:rPr>
              <a:t>on</a:t>
            </a:r>
            <a:r>
              <a:rPr sz="2000" spc="5" dirty="0">
                <a:latin typeface="Georgia"/>
                <a:cs typeface="Georgia"/>
              </a:rPr>
              <a:t>l</a:t>
            </a:r>
            <a:r>
              <a:rPr sz="2000" dirty="0">
                <a:latin typeface="Georgia"/>
                <a:cs typeface="Georgia"/>
              </a:rPr>
              <a:t>y </a:t>
            </a:r>
            <a:r>
              <a:rPr sz="2000" spc="-5" dirty="0">
                <a:latin typeface="Georgia"/>
                <a:cs typeface="Georgia"/>
              </a:rPr>
              <a:t>p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ofes</a:t>
            </a:r>
            <a:r>
              <a:rPr sz="2000" spc="-10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ional </a:t>
            </a:r>
            <a:r>
              <a:rPr sz="2000" spc="-5" dirty="0">
                <a:latin typeface="Georgia"/>
                <a:cs typeface="Georgia"/>
              </a:rPr>
              <a:t>ca</a:t>
            </a:r>
            <a:r>
              <a:rPr sz="2000" dirty="0">
                <a:latin typeface="Georgia"/>
                <a:cs typeface="Georgia"/>
              </a:rPr>
              <a:t>n </a:t>
            </a:r>
            <a:r>
              <a:rPr sz="2000" spc="5" dirty="0">
                <a:latin typeface="Georgia"/>
                <a:cs typeface="Georgia"/>
              </a:rPr>
              <a:t>b</a:t>
            </a:r>
            <a:r>
              <a:rPr sz="2000" dirty="0">
                <a:latin typeface="Georgia"/>
                <a:cs typeface="Georgia"/>
              </a:rPr>
              <a:t>e res</a:t>
            </a:r>
            <a:r>
              <a:rPr sz="2000" spc="-15" dirty="0">
                <a:latin typeface="Georgia"/>
                <a:cs typeface="Georgia"/>
              </a:rPr>
              <a:t>p</a:t>
            </a:r>
            <a:r>
              <a:rPr sz="2000" spc="-5" dirty="0">
                <a:latin typeface="Georgia"/>
                <a:cs typeface="Georgia"/>
              </a:rPr>
              <a:t>onsi</a:t>
            </a:r>
            <a:r>
              <a:rPr sz="2000" spc="5" dirty="0">
                <a:latin typeface="Georgia"/>
                <a:cs typeface="Georgia"/>
              </a:rPr>
              <a:t>b</a:t>
            </a:r>
            <a:r>
              <a:rPr sz="2000" spc="-5" dirty="0">
                <a:latin typeface="Georgia"/>
                <a:cs typeface="Georgia"/>
              </a:rPr>
              <a:t>le</a:t>
            </a:r>
            <a:endParaRPr sz="2000" dirty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Georgia"/>
                <a:cs typeface="Georgia"/>
              </a:rPr>
              <a:t>Suppo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Coo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di</a:t>
            </a:r>
            <a:r>
              <a:rPr sz="2000" dirty="0">
                <a:latin typeface="Georgia"/>
                <a:cs typeface="Georgia"/>
              </a:rPr>
              <a:t>nation as a means</a:t>
            </a:r>
            <a:r>
              <a:rPr sz="2000" spc="-5" dirty="0">
                <a:latin typeface="Georgia"/>
                <a:cs typeface="Georgia"/>
              </a:rPr>
              <a:t> t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</a:t>
            </a:r>
            <a:r>
              <a:rPr sz="2000" dirty="0">
                <a:latin typeface="Georgia"/>
                <a:cs typeface="Georgia"/>
              </a:rPr>
              <a:t>et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peopl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o </a:t>
            </a:r>
            <a:r>
              <a:rPr sz="2000" spc="-5" dirty="0">
                <a:latin typeface="Georgia"/>
                <a:cs typeface="Georgia"/>
              </a:rPr>
              <a:t>existin</a:t>
            </a:r>
            <a:r>
              <a:rPr sz="2000" dirty="0">
                <a:latin typeface="Georgia"/>
                <a:cs typeface="Georgia"/>
              </a:rPr>
              <a:t>g</a:t>
            </a:r>
            <a:r>
              <a:rPr sz="2000" spc="-5" dirty="0">
                <a:latin typeface="Georgia"/>
                <a:cs typeface="Georgia"/>
              </a:rPr>
              <a:t> se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vices</a:t>
            </a:r>
          </a:p>
        </p:txBody>
      </p:sp>
      <p:sp>
        <p:nvSpPr>
          <p:cNvPr id="8" name="object 8"/>
          <p:cNvSpPr/>
          <p:nvPr/>
        </p:nvSpPr>
        <p:spPr>
          <a:xfrm>
            <a:off x="4206240" y="174117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206240" y="268605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206240" y="3905250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206240" y="506349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537075" y="1284811"/>
            <a:ext cx="4011295" cy="511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270" algn="ctr">
              <a:lnSpc>
                <a:spcPct val="100000"/>
              </a:lnSpc>
            </a:pPr>
            <a:r>
              <a:rPr sz="2400" b="1" i="1" u="heavy" spc="-20" dirty="0">
                <a:solidFill>
                  <a:srgbClr val="FF9564"/>
                </a:solidFill>
                <a:latin typeface="Verdana"/>
                <a:cs typeface="Verdana"/>
              </a:rPr>
              <a:t>To</a:t>
            </a:r>
            <a:endParaRPr sz="2400" dirty="0">
              <a:latin typeface="Verdana"/>
              <a:cs typeface="Verdana"/>
            </a:endParaRPr>
          </a:p>
          <a:p>
            <a:pPr marL="12700" marR="215265">
              <a:lnSpc>
                <a:spcPts val="2160"/>
              </a:lnSpc>
              <a:spcBef>
                <a:spcPts val="695"/>
              </a:spcBef>
            </a:pPr>
            <a:r>
              <a:rPr sz="2000" dirty="0">
                <a:latin typeface="Georgia"/>
                <a:cs typeface="Georgia"/>
              </a:rPr>
              <a:t>Individ</a:t>
            </a:r>
            <a:r>
              <a:rPr sz="2000" spc="-5" dirty="0">
                <a:latin typeface="Georgia"/>
                <a:cs typeface="Georgia"/>
              </a:rPr>
              <a:t>ual</a:t>
            </a:r>
            <a:r>
              <a:rPr sz="2000" dirty="0">
                <a:latin typeface="Georgia"/>
                <a:cs typeface="Georgia"/>
              </a:rPr>
              <a:t>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</a:t>
            </a:r>
            <a:r>
              <a:rPr sz="2000" spc="-10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ilies </a:t>
            </a:r>
            <a:r>
              <a:rPr sz="2000" spc="-10" dirty="0">
                <a:latin typeface="Georgia"/>
                <a:cs typeface="Georgia"/>
              </a:rPr>
              <a:t>p</a:t>
            </a:r>
            <a:r>
              <a:rPr sz="2000" spc="-5" dirty="0">
                <a:latin typeface="Georgia"/>
                <a:cs typeface="Georgia"/>
              </a:rPr>
              <a:t>lan</a:t>
            </a:r>
            <a:r>
              <a:rPr sz="2000" spc="5" dirty="0">
                <a:latin typeface="Georgia"/>
                <a:cs typeface="Georgia"/>
              </a:rPr>
              <a:t>n</a:t>
            </a:r>
            <a:r>
              <a:rPr sz="2000" dirty="0">
                <a:latin typeface="Georgia"/>
                <a:cs typeface="Georgia"/>
              </a:rPr>
              <a:t>ing </a:t>
            </a:r>
            <a:r>
              <a:rPr sz="2000" spc="-5" dirty="0">
                <a:latin typeface="Georgia"/>
                <a:cs typeface="Georgia"/>
              </a:rPr>
              <a:t>fo</a:t>
            </a:r>
            <a:r>
              <a:rPr sz="200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 th</a:t>
            </a:r>
            <a:r>
              <a:rPr sz="2000" dirty="0">
                <a:latin typeface="Georgia"/>
                <a:cs typeface="Georgia"/>
              </a:rPr>
              <a:t>emselves</a:t>
            </a: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</a:pPr>
            <a:r>
              <a:rPr sz="2000" dirty="0">
                <a:latin typeface="Georgia"/>
                <a:cs typeface="Georgia"/>
              </a:rPr>
              <a:t>Relian</a:t>
            </a:r>
            <a:r>
              <a:rPr sz="2000" spc="-5" dirty="0">
                <a:latin typeface="Georgia"/>
                <a:cs typeface="Georgia"/>
              </a:rPr>
              <a:t>c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n </a:t>
            </a:r>
            <a:r>
              <a:rPr sz="2000" spc="-5" dirty="0">
                <a:latin typeface="Georgia"/>
                <a:cs typeface="Georgia"/>
              </a:rPr>
              <a:t>th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life</a:t>
            </a:r>
            <a:r>
              <a:rPr sz="2000" spc="5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ong commitm</a:t>
            </a:r>
            <a:r>
              <a:rPr sz="2000" dirty="0">
                <a:latin typeface="Georgia"/>
                <a:cs typeface="Georgia"/>
              </a:rPr>
              <a:t>ent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f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individuals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fa</a:t>
            </a:r>
            <a:r>
              <a:rPr sz="2000" spc="-10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ilies </a:t>
            </a:r>
            <a:r>
              <a:rPr sz="2000" spc="-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manage</a:t>
            </a:r>
            <a:r>
              <a:rPr sz="2000" spc="-5" dirty="0">
                <a:latin typeface="Georgia"/>
                <a:cs typeface="Georgia"/>
              </a:rPr>
              <a:t> the</a:t>
            </a:r>
            <a:r>
              <a:rPr sz="2000" dirty="0">
                <a:latin typeface="Georgia"/>
                <a:cs typeface="Georgia"/>
              </a:rPr>
              <a:t>ir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ow</a:t>
            </a:r>
            <a:r>
              <a:rPr sz="2000" dirty="0">
                <a:latin typeface="Georgia"/>
                <a:cs typeface="Georgia"/>
              </a:rPr>
              <a:t>n </a:t>
            </a:r>
            <a:r>
              <a:rPr sz="2000" spc="-5" dirty="0">
                <a:latin typeface="Georgia"/>
                <a:cs typeface="Georgia"/>
              </a:rPr>
              <a:t>liv</a:t>
            </a:r>
            <a:r>
              <a:rPr sz="2000" spc="5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s</a:t>
            </a: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</a:pPr>
            <a:r>
              <a:rPr sz="2000" dirty="0">
                <a:latin typeface="Georgia"/>
                <a:cs typeface="Georgia"/>
              </a:rPr>
              <a:t>Respect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fo</a:t>
            </a:r>
            <a:r>
              <a:rPr sz="200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 th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fac</a:t>
            </a:r>
            <a:r>
              <a:rPr sz="2000" dirty="0">
                <a:latin typeface="Georgia"/>
                <a:cs typeface="Georgia"/>
              </a:rPr>
              <a:t>t </a:t>
            </a:r>
            <a:r>
              <a:rPr sz="2000" spc="-5" dirty="0">
                <a:latin typeface="Georgia"/>
                <a:cs typeface="Georgia"/>
              </a:rPr>
              <a:t>tha</a:t>
            </a:r>
            <a:r>
              <a:rPr sz="2000" dirty="0">
                <a:latin typeface="Georgia"/>
                <a:cs typeface="Georgia"/>
              </a:rPr>
              <a:t>t individuals 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</a:t>
            </a:r>
            <a:r>
              <a:rPr sz="2000" spc="-10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ilies </a:t>
            </a:r>
            <a:r>
              <a:rPr sz="2000" spc="-10" dirty="0">
                <a:latin typeface="Georgia"/>
                <a:cs typeface="Georgia"/>
              </a:rPr>
              <a:t>h</a:t>
            </a:r>
            <a:r>
              <a:rPr sz="2000" dirty="0">
                <a:latin typeface="Georgia"/>
                <a:cs typeface="Georgia"/>
              </a:rPr>
              <a:t>ave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vest</a:t>
            </a:r>
            <a:r>
              <a:rPr sz="2000" spc="-5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d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5" dirty="0">
                <a:latin typeface="Georgia"/>
                <a:cs typeface="Georgia"/>
              </a:rPr>
              <a:t>t</a:t>
            </a:r>
            <a:r>
              <a:rPr sz="2000" spc="-5" dirty="0">
                <a:latin typeface="Georgia"/>
                <a:cs typeface="Georgia"/>
              </a:rPr>
              <a:t>erest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acti</a:t>
            </a:r>
            <a:r>
              <a:rPr sz="2000" spc="5" dirty="0">
                <a:latin typeface="Georgia"/>
                <a:cs typeface="Georgia"/>
              </a:rPr>
              <a:t>n</a:t>
            </a:r>
            <a:r>
              <a:rPr sz="2000" dirty="0">
                <a:latin typeface="Georgia"/>
                <a:cs typeface="Georgia"/>
              </a:rPr>
              <a:t>g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res</a:t>
            </a:r>
            <a:r>
              <a:rPr sz="2000" spc="-15" dirty="0">
                <a:latin typeface="Georgia"/>
                <a:cs typeface="Georgia"/>
              </a:rPr>
              <a:t>p</a:t>
            </a:r>
            <a:r>
              <a:rPr sz="2000" spc="-5" dirty="0">
                <a:latin typeface="Georgia"/>
                <a:cs typeface="Georgia"/>
              </a:rPr>
              <a:t>onsi</a:t>
            </a:r>
            <a:r>
              <a:rPr sz="2000" spc="5" dirty="0">
                <a:latin typeface="Georgia"/>
                <a:cs typeface="Georgia"/>
              </a:rPr>
              <a:t>b</a:t>
            </a:r>
            <a:r>
              <a:rPr sz="2000" spc="-5" dirty="0">
                <a:latin typeface="Georgia"/>
                <a:cs typeface="Georgia"/>
              </a:rPr>
              <a:t>l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n </a:t>
            </a:r>
            <a:r>
              <a:rPr sz="2000" spc="-5" dirty="0">
                <a:latin typeface="Georgia"/>
                <a:cs typeface="Georgia"/>
              </a:rPr>
              <a:t>th</a:t>
            </a:r>
            <a:r>
              <a:rPr sz="2000" dirty="0">
                <a:latin typeface="Georgia"/>
                <a:cs typeface="Georgia"/>
              </a:rPr>
              <a:t>eir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own b</a:t>
            </a:r>
            <a:r>
              <a:rPr sz="2000" spc="5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h</a:t>
            </a:r>
            <a:r>
              <a:rPr sz="2000" spc="-10" dirty="0">
                <a:latin typeface="Georgia"/>
                <a:cs typeface="Georgia"/>
              </a:rPr>
              <a:t>a</a:t>
            </a:r>
            <a:r>
              <a:rPr sz="2000" spc="-5" dirty="0">
                <a:latin typeface="Georgia"/>
                <a:cs typeface="Georgia"/>
              </a:rPr>
              <a:t>lf</a:t>
            </a:r>
            <a:endParaRPr sz="2000" dirty="0">
              <a:latin typeface="Georgia"/>
              <a:cs typeface="Georgia"/>
            </a:endParaRPr>
          </a:p>
          <a:p>
            <a:pPr marL="12700" marR="160020">
              <a:lnSpc>
                <a:spcPct val="90000"/>
              </a:lnSpc>
              <a:spcBef>
                <a:spcPts val="450"/>
              </a:spcBef>
            </a:pPr>
            <a:r>
              <a:rPr sz="2000" dirty="0">
                <a:latin typeface="Georgia"/>
                <a:cs typeface="Georgia"/>
              </a:rPr>
              <a:t>Suppo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Coo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di</a:t>
            </a:r>
            <a:r>
              <a:rPr sz="2000" dirty="0">
                <a:latin typeface="Georgia"/>
                <a:cs typeface="Georgia"/>
              </a:rPr>
              <a:t>nation &amp;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Suppo</a:t>
            </a:r>
            <a:r>
              <a:rPr sz="2000" spc="-15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t B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k</a:t>
            </a:r>
            <a:r>
              <a:rPr sz="2000" spc="-5" dirty="0">
                <a:latin typeface="Georgia"/>
                <a:cs typeface="Georgia"/>
              </a:rPr>
              <a:t>erag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 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means</a:t>
            </a:r>
            <a:r>
              <a:rPr sz="2000" spc="-5" dirty="0">
                <a:latin typeface="Georgia"/>
                <a:cs typeface="Georgia"/>
              </a:rPr>
              <a:t> for </a:t>
            </a:r>
            <a:r>
              <a:rPr sz="2000" dirty="0">
                <a:latin typeface="Georgia"/>
                <a:cs typeface="Georgia"/>
              </a:rPr>
              <a:t>individuals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</a:t>
            </a:r>
            <a:r>
              <a:rPr sz="2000" spc="-10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ilies </a:t>
            </a:r>
            <a:r>
              <a:rPr sz="2000" spc="-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o </a:t>
            </a:r>
            <a:r>
              <a:rPr sz="2000" spc="-5" dirty="0">
                <a:latin typeface="Georgia"/>
                <a:cs typeface="Georgia"/>
              </a:rPr>
              <a:t>c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ea</a:t>
            </a:r>
            <a:r>
              <a:rPr sz="2000" dirty="0">
                <a:latin typeface="Georgia"/>
                <a:cs typeface="Georgia"/>
              </a:rPr>
              <a:t>te </a:t>
            </a:r>
            <a:r>
              <a:rPr sz="2000" spc="-5" dirty="0">
                <a:latin typeface="Georgia"/>
                <a:cs typeface="Georgia"/>
              </a:rPr>
              <a:t>service</a:t>
            </a:r>
            <a:r>
              <a:rPr sz="2000" dirty="0">
                <a:latin typeface="Georgia"/>
                <a:cs typeface="Georgia"/>
              </a:rPr>
              <a:t>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 res</a:t>
            </a:r>
            <a:r>
              <a:rPr sz="2000" spc="-10" dirty="0">
                <a:latin typeface="Georgia"/>
                <a:cs typeface="Georgia"/>
              </a:rPr>
              <a:t>p</a:t>
            </a:r>
            <a:r>
              <a:rPr sz="2000" spc="-5" dirty="0">
                <a:latin typeface="Georgia"/>
                <a:cs typeface="Georgia"/>
              </a:rPr>
              <a:t>ons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o t</a:t>
            </a:r>
            <a:r>
              <a:rPr sz="2000" spc="-5" dirty="0">
                <a:latin typeface="Georgia"/>
                <a:cs typeface="Georgia"/>
              </a:rPr>
              <a:t>hei</a:t>
            </a:r>
            <a:r>
              <a:rPr sz="2000" dirty="0">
                <a:latin typeface="Georgia"/>
                <a:cs typeface="Georgia"/>
              </a:rPr>
              <a:t>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</a:t>
            </a:r>
            <a:r>
              <a:rPr sz="2000" spc="5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eds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eams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376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dirty="0"/>
              <a:t>A B</a:t>
            </a:r>
            <a:r>
              <a:rPr spc="-20" dirty="0"/>
              <a:t>r</a:t>
            </a:r>
            <a:r>
              <a:rPr dirty="0"/>
              <a:t>ief</a:t>
            </a:r>
            <a:r>
              <a:rPr spc="-5" dirty="0"/>
              <a:t> </a:t>
            </a:r>
            <a:r>
              <a:rPr spc="-15" dirty="0"/>
              <a:t>M</a:t>
            </a:r>
            <a:r>
              <a:rPr dirty="0"/>
              <a:t>is</a:t>
            </a:r>
            <a:r>
              <a:rPr spc="5" dirty="0"/>
              <a:t>s</a:t>
            </a:r>
            <a:r>
              <a:rPr spc="-5" dirty="0"/>
              <a:t>our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History</a:t>
            </a:r>
          </a:p>
        </p:txBody>
      </p:sp>
      <p:sp>
        <p:nvSpPr>
          <p:cNvPr id="3" name="object 3"/>
          <p:cNvSpPr/>
          <p:nvPr/>
        </p:nvSpPr>
        <p:spPr>
          <a:xfrm>
            <a:off x="562444" y="1639061"/>
            <a:ext cx="228600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19644" y="3028950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19644" y="3979926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62444" y="4940046"/>
            <a:ext cx="228600" cy="24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62444" y="5680646"/>
            <a:ext cx="228600" cy="24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8177" rIns="0" bIns="0" rtlCol="0">
            <a:spAutoFit/>
          </a:bodyPr>
          <a:lstStyle/>
          <a:p>
            <a:pPr marL="347345" marR="5080">
              <a:lnSpc>
                <a:spcPct val="80000"/>
              </a:lnSpc>
            </a:pPr>
            <a:r>
              <a:rPr sz="2700" spc="-15" dirty="0"/>
              <a:t>1998</a:t>
            </a:r>
            <a:r>
              <a:rPr sz="2700" spc="-5" dirty="0"/>
              <a:t> </a:t>
            </a:r>
            <a:r>
              <a:rPr sz="2700" dirty="0">
                <a:latin typeface="Georgia"/>
                <a:cs typeface="Georgia"/>
              </a:rPr>
              <a:t>Missou</a:t>
            </a:r>
            <a:r>
              <a:rPr sz="2700" spc="-1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i’s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State Pl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nning</a:t>
            </a:r>
            <a:r>
              <a:rPr sz="2700" spc="30" dirty="0">
                <a:latin typeface="Georgia"/>
                <a:cs typeface="Georgia"/>
              </a:rPr>
              <a:t> </a:t>
            </a:r>
            <a:r>
              <a:rPr sz="2700" spc="-5" dirty="0"/>
              <a:t>C</a:t>
            </a:r>
            <a:r>
              <a:rPr sz="2700" spc="-10" dirty="0"/>
              <a:t>o</a:t>
            </a:r>
            <a:r>
              <a:rPr sz="2700" spc="-5" dirty="0"/>
              <a:t>unci</a:t>
            </a:r>
            <a:r>
              <a:rPr sz="2700" spc="-10" dirty="0"/>
              <a:t>l</a:t>
            </a:r>
            <a:r>
              <a:rPr sz="2700" dirty="0"/>
              <a:t>(MPC) </a:t>
            </a:r>
            <a:r>
              <a:rPr sz="2700" spc="-5" dirty="0">
                <a:latin typeface="Georgia"/>
                <a:cs typeface="Georgia"/>
              </a:rPr>
              <a:t>“</a:t>
            </a:r>
            <a:r>
              <a:rPr sz="2700" spc="-5" dirty="0"/>
              <a:t>Sho</a:t>
            </a:r>
            <a:r>
              <a:rPr sz="2700" dirty="0"/>
              <a:t>w</a:t>
            </a:r>
            <a:r>
              <a:rPr sz="2700" spc="-5" dirty="0"/>
              <a:t> </a:t>
            </a:r>
            <a:r>
              <a:rPr sz="2700" spc="5" dirty="0"/>
              <a:t>M</a:t>
            </a:r>
            <a:r>
              <a:rPr sz="2700" dirty="0"/>
              <a:t>e</a:t>
            </a:r>
            <a:r>
              <a:rPr sz="2700" spc="-25" dirty="0"/>
              <a:t> </a:t>
            </a:r>
            <a:r>
              <a:rPr sz="2700" spc="-5" dirty="0"/>
              <a:t>Ch</a:t>
            </a:r>
            <a:r>
              <a:rPr sz="2700" spc="-15" dirty="0"/>
              <a:t>a</a:t>
            </a:r>
            <a:r>
              <a:rPr sz="2700" dirty="0"/>
              <a:t>ng</a:t>
            </a:r>
            <a:r>
              <a:rPr sz="2700" spc="5" dirty="0"/>
              <a:t>e</a:t>
            </a:r>
            <a:r>
              <a:rPr sz="2700" spc="-10" dirty="0"/>
              <a:t>:</a:t>
            </a:r>
            <a:r>
              <a:rPr sz="2700" spc="25" dirty="0"/>
              <a:t> </a:t>
            </a:r>
            <a:r>
              <a:rPr sz="2700" i="1" dirty="0">
                <a:latin typeface="Georgia"/>
                <a:cs typeface="Georgia"/>
              </a:rPr>
              <a:t>Buil</a:t>
            </a:r>
            <a:r>
              <a:rPr sz="2700" i="1" spc="-15" dirty="0">
                <a:latin typeface="Georgia"/>
                <a:cs typeface="Georgia"/>
              </a:rPr>
              <a:t>d</a:t>
            </a:r>
            <a:r>
              <a:rPr sz="2700" i="1" spc="-20" dirty="0">
                <a:latin typeface="Georgia"/>
                <a:cs typeface="Georgia"/>
              </a:rPr>
              <a:t>ing</a:t>
            </a:r>
            <a:r>
              <a:rPr sz="2700" i="1" dirty="0">
                <a:latin typeface="Georgia"/>
                <a:cs typeface="Georgia"/>
              </a:rPr>
              <a:t> </a:t>
            </a:r>
            <a:r>
              <a:rPr sz="2700" i="1" spc="-20" dirty="0">
                <a:latin typeface="Georgia"/>
                <a:cs typeface="Georgia"/>
              </a:rPr>
              <a:t>A</a:t>
            </a:r>
            <a:r>
              <a:rPr sz="2700" i="1" dirty="0">
                <a:latin typeface="Georgia"/>
                <a:cs typeface="Georgia"/>
              </a:rPr>
              <a:t> Participan</a:t>
            </a:r>
            <a:r>
              <a:rPr sz="2700" i="1" spc="5" dirty="0">
                <a:latin typeface="Georgia"/>
                <a:cs typeface="Georgia"/>
              </a:rPr>
              <a:t>t</a:t>
            </a:r>
            <a:r>
              <a:rPr sz="2700" i="1" spc="-5" dirty="0">
                <a:latin typeface="Georgia"/>
                <a:cs typeface="Georgia"/>
              </a:rPr>
              <a:t>-</a:t>
            </a:r>
            <a:r>
              <a:rPr sz="2700" i="1" dirty="0">
                <a:latin typeface="Georgia"/>
                <a:cs typeface="Georgia"/>
              </a:rPr>
              <a:t>Dr</a:t>
            </a:r>
            <a:r>
              <a:rPr sz="2700" i="1" spc="-20" dirty="0">
                <a:latin typeface="Georgia"/>
                <a:cs typeface="Georgia"/>
              </a:rPr>
              <a:t>iven</a:t>
            </a:r>
            <a:r>
              <a:rPr sz="2700" i="1" spc="-15" dirty="0">
                <a:latin typeface="Georgia"/>
                <a:cs typeface="Georgia"/>
              </a:rPr>
              <a:t> </a:t>
            </a:r>
            <a:r>
              <a:rPr sz="2700" i="1" spc="-5" dirty="0">
                <a:latin typeface="Georgia"/>
                <a:cs typeface="Georgia"/>
              </a:rPr>
              <a:t>Syste</a:t>
            </a:r>
            <a:r>
              <a:rPr sz="2700" i="1" dirty="0">
                <a:latin typeface="Georgia"/>
                <a:cs typeface="Georgia"/>
              </a:rPr>
              <a:t>m </a:t>
            </a:r>
            <a:r>
              <a:rPr sz="2700" i="1" spc="-5" dirty="0">
                <a:latin typeface="Georgia"/>
                <a:cs typeface="Georgia"/>
              </a:rPr>
              <a:t>Fo</a:t>
            </a:r>
            <a:r>
              <a:rPr sz="2700" i="1" dirty="0">
                <a:latin typeface="Georgia"/>
                <a:cs typeface="Georgia"/>
              </a:rPr>
              <a:t>r</a:t>
            </a:r>
            <a:r>
              <a:rPr sz="2700" i="1" spc="-5" dirty="0">
                <a:latin typeface="Georgia"/>
                <a:cs typeface="Georgia"/>
              </a:rPr>
              <a:t> Miss</a:t>
            </a:r>
            <a:r>
              <a:rPr sz="2700" i="1" spc="5" dirty="0">
                <a:latin typeface="Georgia"/>
                <a:cs typeface="Georgia"/>
              </a:rPr>
              <a:t>o</a:t>
            </a:r>
            <a:r>
              <a:rPr sz="2700" i="1" spc="-5" dirty="0">
                <a:latin typeface="Georgia"/>
                <a:cs typeface="Georgia"/>
              </a:rPr>
              <a:t>urian</a:t>
            </a:r>
            <a:r>
              <a:rPr sz="2700" i="1" dirty="0">
                <a:latin typeface="Georgia"/>
                <a:cs typeface="Georgia"/>
              </a:rPr>
              <a:t>s</a:t>
            </a:r>
            <a:r>
              <a:rPr sz="2700" i="1" spc="-20" dirty="0">
                <a:latin typeface="Georgia"/>
                <a:cs typeface="Georgia"/>
              </a:rPr>
              <a:t> </a:t>
            </a:r>
            <a:r>
              <a:rPr sz="2700" i="1" spc="-15" dirty="0">
                <a:latin typeface="Georgia"/>
                <a:cs typeface="Georgia"/>
              </a:rPr>
              <a:t>With</a:t>
            </a:r>
            <a:r>
              <a:rPr sz="2700" i="1" spc="5" dirty="0">
                <a:latin typeface="Georgia"/>
                <a:cs typeface="Georgia"/>
              </a:rPr>
              <a:t> </a:t>
            </a:r>
            <a:r>
              <a:rPr sz="2700" i="1" spc="-20" dirty="0">
                <a:latin typeface="Georgia"/>
                <a:cs typeface="Georgia"/>
              </a:rPr>
              <a:t>Developmental</a:t>
            </a:r>
            <a:r>
              <a:rPr sz="2700" i="1" spc="-15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Disabi</a:t>
            </a:r>
            <a:r>
              <a:rPr sz="2700" i="1" spc="-5" dirty="0">
                <a:latin typeface="Georgia"/>
                <a:cs typeface="Georgia"/>
              </a:rPr>
              <a:t>lities</a:t>
            </a:r>
            <a:r>
              <a:rPr sz="2700" dirty="0">
                <a:latin typeface="Georgia"/>
                <a:cs typeface="Georgia"/>
              </a:rPr>
              <a:t>.” </a:t>
            </a:r>
            <a:r>
              <a:rPr sz="2700" spc="-1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he report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</a:t>
            </a:r>
            <a:r>
              <a:rPr sz="2700" spc="-10" dirty="0">
                <a:latin typeface="Georgia"/>
                <a:cs typeface="Georgia"/>
              </a:rPr>
              <a:t>n</a:t>
            </a:r>
            <a:r>
              <a:rPr sz="2700" dirty="0">
                <a:latin typeface="Georgia"/>
                <a:cs typeface="Georgia"/>
              </a:rPr>
              <a:t>cl</a:t>
            </a:r>
            <a:r>
              <a:rPr sz="2700" spc="-15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ded:</a:t>
            </a:r>
          </a:p>
          <a:p>
            <a:pPr marL="748030" marR="615950">
              <a:lnSpc>
                <a:spcPts val="2300"/>
              </a:lnSpc>
              <a:spcBef>
                <a:spcPts val="570"/>
              </a:spcBef>
            </a:pPr>
            <a:r>
              <a:rPr sz="2400" i="1" spc="-5" dirty="0">
                <a:latin typeface="Georgia"/>
                <a:cs typeface="Georgia"/>
              </a:rPr>
              <a:t>“</a:t>
            </a:r>
            <a:r>
              <a:rPr sz="2400" i="1" spc="-20" dirty="0">
                <a:latin typeface="Georgia"/>
                <a:cs typeface="Georgia"/>
              </a:rPr>
              <a:t>R</a:t>
            </a:r>
            <a:r>
              <a:rPr sz="2400" i="1" spc="-25" dirty="0">
                <a:latin typeface="Georgia"/>
                <a:cs typeface="Georgia"/>
              </a:rPr>
              <a:t>e</a:t>
            </a:r>
            <a:r>
              <a:rPr sz="2400" i="1" spc="-5" dirty="0">
                <a:latin typeface="Georgia"/>
                <a:cs typeface="Georgia"/>
              </a:rPr>
              <a:t>s</a:t>
            </a:r>
            <a:r>
              <a:rPr sz="2400" i="1" spc="-10" dirty="0">
                <a:latin typeface="Georgia"/>
                <a:cs typeface="Georgia"/>
              </a:rPr>
              <a:t>o</a:t>
            </a:r>
            <a:r>
              <a:rPr sz="2400" i="1" spc="-5" dirty="0">
                <a:latin typeface="Georgia"/>
                <a:cs typeface="Georgia"/>
              </a:rPr>
              <a:t>urce</a:t>
            </a:r>
            <a:r>
              <a:rPr sz="2400" i="1" dirty="0">
                <a:latin typeface="Georgia"/>
                <a:cs typeface="Georgia"/>
              </a:rPr>
              <a:t>s</a:t>
            </a:r>
            <a:r>
              <a:rPr sz="2400" i="1" spc="2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for</a:t>
            </a:r>
            <a:r>
              <a:rPr sz="2400" i="1" spc="-5" dirty="0">
                <a:latin typeface="Georgia"/>
                <a:cs typeface="Georgia"/>
              </a:rPr>
              <a:t> sup</a:t>
            </a:r>
            <a:r>
              <a:rPr sz="2400" i="1" spc="5" dirty="0">
                <a:latin typeface="Georgia"/>
                <a:cs typeface="Georgia"/>
              </a:rPr>
              <a:t>p</a:t>
            </a:r>
            <a:r>
              <a:rPr sz="2400" i="1" spc="-5" dirty="0">
                <a:latin typeface="Georgia"/>
                <a:cs typeface="Georgia"/>
              </a:rPr>
              <a:t>o</a:t>
            </a:r>
            <a:r>
              <a:rPr sz="2400" i="1" spc="-10" dirty="0">
                <a:latin typeface="Georgia"/>
                <a:cs typeface="Georgia"/>
              </a:rPr>
              <a:t>r</a:t>
            </a:r>
            <a:r>
              <a:rPr sz="2400" i="1" spc="-5" dirty="0">
                <a:latin typeface="Georgia"/>
                <a:cs typeface="Georgia"/>
              </a:rPr>
              <a:t>t</a:t>
            </a:r>
            <a:r>
              <a:rPr sz="2400" i="1" dirty="0">
                <a:latin typeface="Georgia"/>
                <a:cs typeface="Georgia"/>
              </a:rPr>
              <a:t>s</a:t>
            </a:r>
            <a:r>
              <a:rPr sz="2400" i="1" spc="-5" dirty="0">
                <a:latin typeface="Georgia"/>
                <a:cs typeface="Georgia"/>
              </a:rPr>
              <a:t> i</a:t>
            </a:r>
            <a:r>
              <a:rPr sz="2400" i="1" dirty="0">
                <a:latin typeface="Georgia"/>
                <a:cs typeface="Georgia"/>
              </a:rPr>
              <a:t>n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M</a:t>
            </a:r>
            <a:r>
              <a:rPr sz="2400" i="1" spc="-15" dirty="0">
                <a:latin typeface="Georgia"/>
                <a:cs typeface="Georgia"/>
              </a:rPr>
              <a:t>i</a:t>
            </a:r>
            <a:r>
              <a:rPr sz="2400" i="1" spc="-5" dirty="0">
                <a:latin typeface="Georgia"/>
                <a:cs typeface="Georgia"/>
              </a:rPr>
              <a:t>ss</a:t>
            </a:r>
            <a:r>
              <a:rPr sz="2400" i="1" spc="-10" dirty="0">
                <a:latin typeface="Georgia"/>
                <a:cs typeface="Georgia"/>
              </a:rPr>
              <a:t>o</a:t>
            </a:r>
            <a:r>
              <a:rPr sz="2400" i="1" spc="-5" dirty="0">
                <a:latin typeface="Georgia"/>
                <a:cs typeface="Georgia"/>
              </a:rPr>
              <a:t>ur</a:t>
            </a:r>
            <a:r>
              <a:rPr sz="2400" i="1" dirty="0">
                <a:latin typeface="Georgia"/>
                <a:cs typeface="Georgia"/>
              </a:rPr>
              <a:t>i</a:t>
            </a:r>
            <a:r>
              <a:rPr sz="2400" i="1" spc="2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mus</a:t>
            </a:r>
            <a:r>
              <a:rPr sz="2400" i="1" dirty="0">
                <a:latin typeface="Georgia"/>
                <a:cs typeface="Georgia"/>
              </a:rPr>
              <a:t>t </a:t>
            </a:r>
            <a:r>
              <a:rPr sz="2400" i="1" spc="-10" dirty="0">
                <a:latin typeface="Georgia"/>
                <a:cs typeface="Georgia"/>
              </a:rPr>
              <a:t>b</a:t>
            </a:r>
            <a:r>
              <a:rPr sz="2400" i="1" spc="-15" dirty="0">
                <a:latin typeface="Georgia"/>
                <a:cs typeface="Georgia"/>
              </a:rPr>
              <a:t>e allocat</a:t>
            </a:r>
            <a:r>
              <a:rPr sz="2400" i="1" spc="-25" dirty="0">
                <a:latin typeface="Georgia"/>
                <a:cs typeface="Georgia"/>
              </a:rPr>
              <a:t>e</a:t>
            </a:r>
            <a:r>
              <a:rPr sz="2400" i="1" dirty="0">
                <a:latin typeface="Georgia"/>
                <a:cs typeface="Georgia"/>
              </a:rPr>
              <a:t>d</a:t>
            </a:r>
            <a:r>
              <a:rPr sz="2400" i="1" spc="5" dirty="0">
                <a:latin typeface="Georgia"/>
                <a:cs typeface="Georgia"/>
              </a:rPr>
              <a:t> </a:t>
            </a:r>
            <a:r>
              <a:rPr sz="2400" i="1" spc="-15" dirty="0">
                <a:latin typeface="Georgia"/>
                <a:cs typeface="Georgia"/>
              </a:rPr>
              <a:t>and exp</a:t>
            </a:r>
            <a:r>
              <a:rPr sz="2400" i="1" spc="-25" dirty="0">
                <a:latin typeface="Georgia"/>
                <a:cs typeface="Georgia"/>
              </a:rPr>
              <a:t>e</a:t>
            </a:r>
            <a:r>
              <a:rPr sz="2400" i="1" spc="-15" dirty="0">
                <a:latin typeface="Georgia"/>
                <a:cs typeface="Georgia"/>
              </a:rPr>
              <a:t>nded</a:t>
            </a:r>
            <a:r>
              <a:rPr sz="2400" i="1" spc="-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fr</a:t>
            </a:r>
            <a:r>
              <a:rPr sz="2400" i="1" spc="-15" dirty="0">
                <a:latin typeface="Georgia"/>
                <a:cs typeface="Georgia"/>
              </a:rPr>
              <a:t>o</a:t>
            </a:r>
            <a:r>
              <a:rPr sz="2400" i="1" dirty="0">
                <a:latin typeface="Georgia"/>
                <a:cs typeface="Georgia"/>
              </a:rPr>
              <a:t>m</a:t>
            </a:r>
            <a:r>
              <a:rPr sz="2400" i="1" spc="5" dirty="0">
                <a:latin typeface="Georgia"/>
                <a:cs typeface="Georgia"/>
              </a:rPr>
              <a:t> </a:t>
            </a:r>
            <a:r>
              <a:rPr sz="2400" i="1" spc="-15" dirty="0">
                <a:latin typeface="Georgia"/>
                <a:cs typeface="Georgia"/>
              </a:rPr>
              <a:t>a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pers</a:t>
            </a:r>
            <a:r>
              <a:rPr sz="2400" i="1" spc="-10" dirty="0">
                <a:latin typeface="Georgia"/>
                <a:cs typeface="Georgia"/>
              </a:rPr>
              <a:t>o</a:t>
            </a:r>
            <a:r>
              <a:rPr sz="2400" i="1" dirty="0">
                <a:latin typeface="Georgia"/>
                <a:cs typeface="Georgia"/>
              </a:rPr>
              <a:t>n-</a:t>
            </a:r>
            <a:r>
              <a:rPr sz="2400" i="1" spc="-15" dirty="0">
                <a:latin typeface="Georgia"/>
                <a:cs typeface="Georgia"/>
              </a:rPr>
              <a:t>cen</a:t>
            </a:r>
            <a:r>
              <a:rPr sz="2400" i="1" spc="-20" dirty="0">
                <a:latin typeface="Georgia"/>
                <a:cs typeface="Georgia"/>
              </a:rPr>
              <a:t>t</a:t>
            </a:r>
            <a:r>
              <a:rPr sz="2400" i="1" spc="-15" dirty="0">
                <a:latin typeface="Georgia"/>
                <a:cs typeface="Georgia"/>
              </a:rPr>
              <a:t>er</a:t>
            </a:r>
            <a:r>
              <a:rPr sz="2400" i="1" spc="-30" dirty="0">
                <a:latin typeface="Georgia"/>
                <a:cs typeface="Georgia"/>
              </a:rPr>
              <a:t>e</a:t>
            </a:r>
            <a:r>
              <a:rPr sz="2400" i="1" dirty="0">
                <a:latin typeface="Georgia"/>
                <a:cs typeface="Georgia"/>
              </a:rPr>
              <a:t>d </a:t>
            </a:r>
            <a:r>
              <a:rPr sz="2400" i="1" spc="-20" dirty="0">
                <a:latin typeface="Georgia"/>
                <a:cs typeface="Georgia"/>
              </a:rPr>
              <a:t>rathe</a:t>
            </a:r>
            <a:r>
              <a:rPr sz="2400" i="1" spc="-15" dirty="0">
                <a:latin typeface="Georgia"/>
                <a:cs typeface="Georgia"/>
              </a:rPr>
              <a:t>r</a:t>
            </a:r>
            <a:r>
              <a:rPr sz="2400" i="1" spc="20" dirty="0">
                <a:latin typeface="Georgia"/>
                <a:cs typeface="Georgia"/>
              </a:rPr>
              <a:t> </a:t>
            </a:r>
            <a:r>
              <a:rPr sz="2400" i="1" spc="-20" dirty="0">
                <a:latin typeface="Georgia"/>
                <a:cs typeface="Georgia"/>
              </a:rPr>
              <a:t>tha</a:t>
            </a:r>
            <a:r>
              <a:rPr sz="2400" i="1" spc="-15" dirty="0">
                <a:latin typeface="Georgia"/>
                <a:cs typeface="Georgia"/>
              </a:rPr>
              <a:t>n</a:t>
            </a:r>
            <a:r>
              <a:rPr sz="2400" i="1" dirty="0">
                <a:latin typeface="Georgia"/>
                <a:cs typeface="Georgia"/>
              </a:rPr>
              <a:t> </a:t>
            </a:r>
            <a:r>
              <a:rPr sz="2400" i="1" spc="-15" dirty="0">
                <a:latin typeface="Georgia"/>
                <a:cs typeface="Georgia"/>
              </a:rPr>
              <a:t>a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provide</a:t>
            </a:r>
            <a:r>
              <a:rPr sz="2400" i="1" dirty="0">
                <a:latin typeface="Georgia"/>
                <a:cs typeface="Georgia"/>
              </a:rPr>
              <a:t>r</a:t>
            </a:r>
            <a:r>
              <a:rPr sz="2400" i="1" spc="-5" dirty="0">
                <a:latin typeface="Georgia"/>
                <a:cs typeface="Georgia"/>
              </a:rPr>
              <a:t> </a:t>
            </a:r>
            <a:r>
              <a:rPr sz="2400" i="1" spc="-15" dirty="0">
                <a:latin typeface="Georgia"/>
                <a:cs typeface="Georgia"/>
              </a:rPr>
              <a:t>cen</a:t>
            </a:r>
            <a:r>
              <a:rPr sz="2400" i="1" spc="-20" dirty="0">
                <a:latin typeface="Georgia"/>
                <a:cs typeface="Georgia"/>
              </a:rPr>
              <a:t>t</a:t>
            </a:r>
            <a:r>
              <a:rPr sz="2400" i="1" spc="-15" dirty="0">
                <a:latin typeface="Georgia"/>
                <a:cs typeface="Georgia"/>
              </a:rPr>
              <a:t>er</a:t>
            </a:r>
            <a:r>
              <a:rPr sz="2400" i="1" spc="-30" dirty="0">
                <a:latin typeface="Georgia"/>
                <a:cs typeface="Georgia"/>
              </a:rPr>
              <a:t>e</a:t>
            </a:r>
            <a:r>
              <a:rPr sz="2400" i="1" dirty="0">
                <a:latin typeface="Georgia"/>
                <a:cs typeface="Georgia"/>
              </a:rPr>
              <a:t>d</a:t>
            </a:r>
            <a:r>
              <a:rPr sz="2400" i="1" spc="30" dirty="0">
                <a:latin typeface="Georgia"/>
                <a:cs typeface="Georgia"/>
              </a:rPr>
              <a:t> </a:t>
            </a:r>
            <a:r>
              <a:rPr sz="2400" i="1" spc="-20" dirty="0">
                <a:latin typeface="Georgia"/>
                <a:cs typeface="Georgia"/>
              </a:rPr>
              <a:t>perspect</a:t>
            </a:r>
            <a:r>
              <a:rPr sz="2400" i="1" spc="-5" dirty="0">
                <a:latin typeface="Georgia"/>
                <a:cs typeface="Georgia"/>
              </a:rPr>
              <a:t>iv</a:t>
            </a:r>
            <a:r>
              <a:rPr sz="2400" i="1" spc="10" dirty="0">
                <a:latin typeface="Georgia"/>
                <a:cs typeface="Georgia"/>
              </a:rPr>
              <a:t>e</a:t>
            </a:r>
            <a:r>
              <a:rPr sz="2400" i="1" dirty="0">
                <a:latin typeface="Georgia"/>
                <a:cs typeface="Georgia"/>
              </a:rPr>
              <a:t>.”</a:t>
            </a:r>
            <a:endParaRPr sz="2400" dirty="0">
              <a:latin typeface="Georgia"/>
              <a:cs typeface="Georgia"/>
            </a:endParaRPr>
          </a:p>
          <a:p>
            <a:pPr marL="748030" marR="466090">
              <a:lnSpc>
                <a:spcPts val="2300"/>
              </a:lnSpc>
              <a:spcBef>
                <a:spcPts val="580"/>
              </a:spcBef>
            </a:pPr>
            <a:r>
              <a:rPr sz="2400" i="1" spc="-5" dirty="0">
                <a:latin typeface="Georgia"/>
                <a:cs typeface="Georgia"/>
              </a:rPr>
              <a:t>“</a:t>
            </a:r>
            <a:r>
              <a:rPr sz="2400" i="1" dirty="0">
                <a:latin typeface="Georgia"/>
                <a:cs typeface="Georgia"/>
              </a:rPr>
              <a:t>Ind</a:t>
            </a:r>
            <a:r>
              <a:rPr sz="2400" i="1" spc="-15" dirty="0">
                <a:latin typeface="Georgia"/>
                <a:cs typeface="Georgia"/>
              </a:rPr>
              <a:t>i</a:t>
            </a:r>
            <a:r>
              <a:rPr sz="2400" i="1" spc="-5" dirty="0">
                <a:latin typeface="Georgia"/>
                <a:cs typeface="Georgia"/>
              </a:rPr>
              <a:t>vidual</a:t>
            </a:r>
            <a:r>
              <a:rPr sz="2400" i="1" dirty="0">
                <a:latin typeface="Georgia"/>
                <a:cs typeface="Georgia"/>
              </a:rPr>
              <a:t>s</a:t>
            </a:r>
            <a:r>
              <a:rPr sz="2400" i="1" spc="-2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mus</a:t>
            </a:r>
            <a:r>
              <a:rPr sz="2400" i="1" dirty="0">
                <a:latin typeface="Georgia"/>
                <a:cs typeface="Georgia"/>
              </a:rPr>
              <a:t>t</a:t>
            </a:r>
            <a:r>
              <a:rPr sz="2400" i="1" spc="-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be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i</a:t>
            </a:r>
            <a:r>
              <a:rPr sz="2400" i="1" dirty="0">
                <a:latin typeface="Georgia"/>
                <a:cs typeface="Georgia"/>
              </a:rPr>
              <a:t>n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con</a:t>
            </a:r>
            <a:r>
              <a:rPr sz="2400" i="1" spc="-15" dirty="0">
                <a:latin typeface="Georgia"/>
                <a:cs typeface="Georgia"/>
              </a:rPr>
              <a:t>t</a:t>
            </a:r>
            <a:r>
              <a:rPr sz="2400" i="1" spc="-5" dirty="0">
                <a:latin typeface="Georgia"/>
                <a:cs typeface="Georgia"/>
              </a:rPr>
              <a:t>r</a:t>
            </a:r>
            <a:r>
              <a:rPr sz="2400" i="1" spc="-10" dirty="0">
                <a:latin typeface="Georgia"/>
                <a:cs typeface="Georgia"/>
              </a:rPr>
              <a:t>o</a:t>
            </a:r>
            <a:r>
              <a:rPr sz="2400" i="1" dirty="0">
                <a:latin typeface="Georgia"/>
                <a:cs typeface="Georgia"/>
              </a:rPr>
              <a:t>l</a:t>
            </a:r>
            <a:r>
              <a:rPr sz="2400" i="1" spc="15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o</a:t>
            </a:r>
            <a:r>
              <a:rPr sz="2400" i="1" dirty="0">
                <a:latin typeface="Georgia"/>
                <a:cs typeface="Georgia"/>
              </a:rPr>
              <a:t>f</a:t>
            </a:r>
            <a:r>
              <a:rPr sz="2400" i="1" spc="-20" dirty="0">
                <a:latin typeface="Georgia"/>
                <a:cs typeface="Georgia"/>
              </a:rPr>
              <a:t> </a:t>
            </a:r>
            <a:r>
              <a:rPr sz="2400" i="1" spc="-5" dirty="0">
                <a:latin typeface="Georgia"/>
                <a:cs typeface="Georgia"/>
              </a:rPr>
              <a:t>thei</a:t>
            </a:r>
            <a:r>
              <a:rPr sz="2400" i="1" dirty="0">
                <a:latin typeface="Georgia"/>
                <a:cs typeface="Georgia"/>
              </a:rPr>
              <a:t>r</a:t>
            </a:r>
            <a:r>
              <a:rPr sz="2400" i="1" spc="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allocat</a:t>
            </a:r>
            <a:r>
              <a:rPr sz="2400" i="1" spc="-15" dirty="0">
                <a:latin typeface="Georgia"/>
                <a:cs typeface="Georgia"/>
              </a:rPr>
              <a:t>e</a:t>
            </a:r>
            <a:r>
              <a:rPr sz="2400" i="1" dirty="0">
                <a:latin typeface="Georgia"/>
                <a:cs typeface="Georgia"/>
              </a:rPr>
              <a:t>d </a:t>
            </a:r>
            <a:r>
              <a:rPr sz="2400" i="1" spc="-5" dirty="0">
                <a:latin typeface="Georgia"/>
                <a:cs typeface="Georgia"/>
              </a:rPr>
              <a:t>re</a:t>
            </a:r>
            <a:r>
              <a:rPr sz="2400" i="1" spc="-10" dirty="0">
                <a:latin typeface="Georgia"/>
                <a:cs typeface="Georgia"/>
              </a:rPr>
              <a:t>s</a:t>
            </a:r>
            <a:r>
              <a:rPr sz="2400" i="1" spc="-5" dirty="0">
                <a:latin typeface="Georgia"/>
                <a:cs typeface="Georgia"/>
              </a:rPr>
              <a:t>ourc</a:t>
            </a:r>
            <a:r>
              <a:rPr sz="2400" i="1" spc="-10" dirty="0">
                <a:latin typeface="Georgia"/>
                <a:cs typeface="Georgia"/>
              </a:rPr>
              <a:t>e</a:t>
            </a:r>
            <a:r>
              <a:rPr sz="2400" i="1" dirty="0">
                <a:latin typeface="Georgia"/>
                <a:cs typeface="Georgia"/>
              </a:rPr>
              <a:t>s</a:t>
            </a:r>
            <a:r>
              <a:rPr sz="2400" i="1" spc="2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for</a:t>
            </a:r>
            <a:r>
              <a:rPr sz="2400" i="1" spc="-5" dirty="0">
                <a:latin typeface="Georgia"/>
                <a:cs typeface="Georgia"/>
              </a:rPr>
              <a:t> service</a:t>
            </a:r>
            <a:r>
              <a:rPr sz="2400" i="1" dirty="0">
                <a:latin typeface="Georgia"/>
                <a:cs typeface="Georgia"/>
              </a:rPr>
              <a:t>s</a:t>
            </a:r>
            <a:r>
              <a:rPr sz="2400" i="1" spc="15" dirty="0">
                <a:latin typeface="Georgia"/>
                <a:cs typeface="Georgia"/>
              </a:rPr>
              <a:t> </a:t>
            </a:r>
            <a:r>
              <a:rPr sz="2400" i="1" spc="-15" dirty="0">
                <a:latin typeface="Georgia"/>
                <a:cs typeface="Georgia"/>
              </a:rPr>
              <a:t>and </a:t>
            </a:r>
            <a:r>
              <a:rPr sz="2400" i="1" spc="-5" dirty="0">
                <a:latin typeface="Georgia"/>
                <a:cs typeface="Georgia"/>
              </a:rPr>
              <a:t>support</a:t>
            </a:r>
            <a:r>
              <a:rPr sz="2400" i="1" dirty="0">
                <a:latin typeface="Georgia"/>
                <a:cs typeface="Georgia"/>
              </a:rPr>
              <a:t>s</a:t>
            </a:r>
            <a:r>
              <a:rPr sz="2400" i="1" spc="10" dirty="0">
                <a:latin typeface="Georgia"/>
                <a:cs typeface="Georgia"/>
              </a:rPr>
              <a:t> </a:t>
            </a:r>
            <a:r>
              <a:rPr sz="2400" i="1" spc="-15" dirty="0">
                <a:latin typeface="Georgia"/>
                <a:cs typeface="Georgia"/>
              </a:rPr>
              <a:t>and</a:t>
            </a:r>
            <a:r>
              <a:rPr sz="2400" i="1" spc="-25" dirty="0">
                <a:latin typeface="Georgia"/>
                <a:cs typeface="Georgia"/>
              </a:rPr>
              <a:t> </a:t>
            </a:r>
            <a:r>
              <a:rPr sz="2400" i="1" spc="-20" dirty="0">
                <a:latin typeface="Georgia"/>
                <a:cs typeface="Georgia"/>
              </a:rPr>
              <a:t>how</a:t>
            </a:r>
            <a:r>
              <a:rPr sz="2400" i="1" spc="-5" dirty="0">
                <a:latin typeface="Georgia"/>
                <a:cs typeface="Georgia"/>
              </a:rPr>
              <a:t> </a:t>
            </a:r>
            <a:r>
              <a:rPr sz="2400" i="1" spc="-20" dirty="0">
                <a:latin typeface="Georgia"/>
                <a:cs typeface="Georgia"/>
              </a:rPr>
              <a:t>they</a:t>
            </a:r>
            <a:r>
              <a:rPr sz="2400" i="1" spc="-1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are del</a:t>
            </a:r>
            <a:r>
              <a:rPr sz="2400" i="1" spc="-10" dirty="0">
                <a:latin typeface="Georgia"/>
                <a:cs typeface="Georgia"/>
              </a:rPr>
              <a:t>i</a:t>
            </a:r>
            <a:r>
              <a:rPr sz="2400" i="1" dirty="0">
                <a:latin typeface="Georgia"/>
                <a:cs typeface="Georgia"/>
              </a:rPr>
              <a:t>vered.”</a:t>
            </a:r>
            <a:endParaRPr sz="2400" dirty="0">
              <a:latin typeface="Georgia"/>
              <a:cs typeface="Georgia"/>
            </a:endParaRPr>
          </a:p>
          <a:p>
            <a:pPr marL="429259">
              <a:lnSpc>
                <a:spcPts val="2915"/>
              </a:lnSpc>
              <a:spcBef>
                <a:spcPts val="10"/>
              </a:spcBef>
            </a:pPr>
            <a:r>
              <a:rPr sz="2700" dirty="0"/>
              <a:t>2003</a:t>
            </a:r>
            <a:r>
              <a:rPr sz="2700" spc="-5" dirty="0"/>
              <a:t> </a:t>
            </a:r>
            <a:r>
              <a:rPr sz="2700" i="1" dirty="0">
                <a:latin typeface="Georgia"/>
                <a:cs typeface="Georgia"/>
              </a:rPr>
              <a:t>“DMH</a:t>
            </a:r>
            <a:r>
              <a:rPr sz="2700" i="1" spc="-15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Practi</a:t>
            </a:r>
            <a:r>
              <a:rPr sz="2700" i="1" spc="-10" dirty="0">
                <a:latin typeface="Georgia"/>
                <a:cs typeface="Georgia"/>
              </a:rPr>
              <a:t>c</a:t>
            </a:r>
            <a:r>
              <a:rPr sz="2700" i="1" dirty="0">
                <a:latin typeface="Georgia"/>
                <a:cs typeface="Georgia"/>
              </a:rPr>
              <a:t>e</a:t>
            </a:r>
            <a:r>
              <a:rPr sz="2700" i="1" spc="15" dirty="0">
                <a:latin typeface="Georgia"/>
                <a:cs typeface="Georgia"/>
              </a:rPr>
              <a:t> </a:t>
            </a:r>
            <a:r>
              <a:rPr sz="2700" i="1" spc="-5" dirty="0">
                <a:latin typeface="Georgia"/>
                <a:cs typeface="Georgia"/>
              </a:rPr>
              <a:t>G</a:t>
            </a:r>
            <a:r>
              <a:rPr sz="2700" i="1" spc="-10" dirty="0">
                <a:latin typeface="Georgia"/>
                <a:cs typeface="Georgia"/>
              </a:rPr>
              <a:t>u</a:t>
            </a:r>
            <a:r>
              <a:rPr sz="2700" i="1" spc="-5" dirty="0">
                <a:latin typeface="Georgia"/>
                <a:cs typeface="Georgia"/>
              </a:rPr>
              <a:t>ide</a:t>
            </a:r>
            <a:r>
              <a:rPr sz="2700" i="1" spc="-10" dirty="0">
                <a:latin typeface="Georgia"/>
                <a:cs typeface="Georgia"/>
              </a:rPr>
              <a:t>l</a:t>
            </a:r>
            <a:r>
              <a:rPr sz="2700" i="1" spc="-5" dirty="0">
                <a:latin typeface="Georgia"/>
                <a:cs typeface="Georgia"/>
              </a:rPr>
              <a:t>ine</a:t>
            </a:r>
            <a:r>
              <a:rPr sz="2700" i="1" dirty="0">
                <a:latin typeface="Georgia"/>
                <a:cs typeface="Georgia"/>
              </a:rPr>
              <a:t>s</a:t>
            </a:r>
            <a:r>
              <a:rPr sz="2700" i="1" spc="5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for</a:t>
            </a:r>
            <a:r>
              <a:rPr sz="2700" i="1" spc="-5" dirty="0">
                <a:latin typeface="Georgia"/>
                <a:cs typeface="Georgia"/>
              </a:rPr>
              <a:t> </a:t>
            </a:r>
            <a:r>
              <a:rPr sz="2700" i="1" spc="-15" dirty="0">
                <a:latin typeface="Georgia"/>
                <a:cs typeface="Georgia"/>
              </a:rPr>
              <a:t>C</a:t>
            </a:r>
            <a:r>
              <a:rPr sz="2700" i="1" spc="-5" dirty="0">
                <a:latin typeface="Georgia"/>
                <a:cs typeface="Georgia"/>
              </a:rPr>
              <a:t>onsumer</a:t>
            </a:r>
            <a:endParaRPr sz="2700" dirty="0">
              <a:latin typeface="Georgia"/>
              <a:cs typeface="Georgia"/>
            </a:endParaRPr>
          </a:p>
          <a:p>
            <a:pPr marL="347345">
              <a:lnSpc>
                <a:spcPts val="2915"/>
              </a:lnSpc>
            </a:pPr>
            <a:r>
              <a:rPr sz="2700" i="1" dirty="0">
                <a:latin typeface="Georgia"/>
                <a:cs typeface="Georgia"/>
              </a:rPr>
              <a:t>Di</a:t>
            </a:r>
            <a:r>
              <a:rPr sz="2700" i="1" spc="5" dirty="0">
                <a:latin typeface="Georgia"/>
                <a:cs typeface="Georgia"/>
              </a:rPr>
              <a:t>r</a:t>
            </a:r>
            <a:r>
              <a:rPr sz="2700" i="1" spc="-15" dirty="0">
                <a:latin typeface="Georgia"/>
                <a:cs typeface="Georgia"/>
              </a:rPr>
              <a:t>ected</a:t>
            </a:r>
            <a:r>
              <a:rPr sz="2700" i="1" spc="-10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Sup</a:t>
            </a:r>
            <a:r>
              <a:rPr sz="2700" i="1" spc="-10" dirty="0">
                <a:latin typeface="Georgia"/>
                <a:cs typeface="Georgia"/>
              </a:rPr>
              <a:t>p</a:t>
            </a:r>
            <a:r>
              <a:rPr sz="2700" i="1" spc="-5" dirty="0">
                <a:latin typeface="Georgia"/>
                <a:cs typeface="Georgia"/>
              </a:rPr>
              <a:t>ort</a:t>
            </a:r>
            <a:r>
              <a:rPr sz="2700" i="1" dirty="0">
                <a:latin typeface="Georgia"/>
                <a:cs typeface="Georgia"/>
              </a:rPr>
              <a:t>s</a:t>
            </a:r>
            <a:r>
              <a:rPr sz="2700" i="1" spc="-5" dirty="0">
                <a:latin typeface="Georgia"/>
                <a:cs typeface="Georgia"/>
              </a:rPr>
              <a:t> </a:t>
            </a:r>
            <a:r>
              <a:rPr sz="2700" i="1" spc="-20" dirty="0">
                <a:latin typeface="Georgia"/>
                <a:cs typeface="Georgia"/>
              </a:rPr>
              <a:t>and</a:t>
            </a:r>
            <a:r>
              <a:rPr sz="2700" i="1" spc="5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Services”</a:t>
            </a:r>
            <a:endParaRPr sz="2700" dirty="0">
              <a:latin typeface="Georgia"/>
              <a:cs typeface="Georgia"/>
            </a:endParaRPr>
          </a:p>
          <a:p>
            <a:pPr marL="347345">
              <a:lnSpc>
                <a:spcPct val="100000"/>
              </a:lnSpc>
            </a:pPr>
            <a:r>
              <a:rPr sz="2700" spc="-20" dirty="0"/>
              <a:t>2003 </a:t>
            </a:r>
            <a:r>
              <a:rPr sz="2700" i="1" spc="-15" dirty="0">
                <a:latin typeface="Georgia"/>
                <a:cs typeface="Georgia"/>
              </a:rPr>
              <a:t>Independence</a:t>
            </a:r>
            <a:r>
              <a:rPr sz="2700" i="1" spc="-30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Pl</a:t>
            </a:r>
            <a:r>
              <a:rPr sz="2700" i="1" spc="-10" dirty="0">
                <a:latin typeface="Georgia"/>
                <a:cs typeface="Georgia"/>
              </a:rPr>
              <a:t>u</a:t>
            </a:r>
            <a:r>
              <a:rPr sz="2700" i="1" dirty="0">
                <a:latin typeface="Georgia"/>
                <a:cs typeface="Georgia"/>
              </a:rPr>
              <a:t>s</a:t>
            </a:r>
            <a:r>
              <a:rPr sz="2700" i="1" spc="15" dirty="0">
                <a:latin typeface="Georgia"/>
                <a:cs typeface="Georgia"/>
              </a:rPr>
              <a:t> </a:t>
            </a:r>
            <a:r>
              <a:rPr sz="2700" i="1" spc="-5" dirty="0">
                <a:latin typeface="Georgia"/>
                <a:cs typeface="Georgia"/>
              </a:rPr>
              <a:t>Grant</a:t>
            </a:r>
            <a:endParaRPr sz="2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499" rIns="0" bIns="0" rtlCol="0">
            <a:spAutoFit/>
          </a:bodyPr>
          <a:lstStyle/>
          <a:p>
            <a:pPr marL="430530">
              <a:lnSpc>
                <a:spcPts val="5250"/>
              </a:lnSpc>
            </a:pPr>
            <a:r>
              <a:rPr dirty="0"/>
              <a:t>A B</a:t>
            </a:r>
            <a:r>
              <a:rPr spc="-15" dirty="0"/>
              <a:t>r</a:t>
            </a:r>
            <a:r>
              <a:rPr dirty="0"/>
              <a:t>ief</a:t>
            </a:r>
            <a:r>
              <a:rPr spc="-5" dirty="0"/>
              <a:t> Missour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His</a:t>
            </a:r>
            <a:r>
              <a:rPr spc="5" dirty="0"/>
              <a:t>t</a:t>
            </a:r>
            <a:r>
              <a:rPr spc="-5" dirty="0"/>
              <a:t>ory</a:t>
            </a:r>
          </a:p>
        </p:txBody>
      </p:sp>
      <p:sp>
        <p:nvSpPr>
          <p:cNvPr id="3" name="object 3"/>
          <p:cNvSpPr/>
          <p:nvPr/>
        </p:nvSpPr>
        <p:spPr>
          <a:xfrm>
            <a:off x="465669" y="1419506"/>
            <a:ext cx="228600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5669" y="2537331"/>
            <a:ext cx="228600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5669" y="3733800"/>
            <a:ext cx="228600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5669" y="5105400"/>
            <a:ext cx="228600" cy="24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92860" y="1398393"/>
            <a:ext cx="5279340" cy="4381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95">
              <a:lnSpc>
                <a:spcPts val="2590"/>
              </a:lnSpc>
            </a:pPr>
            <a:r>
              <a:rPr sz="2700" i="1" spc="-20" dirty="0">
                <a:latin typeface="Georgia"/>
                <a:cs typeface="Georgia"/>
              </a:rPr>
              <a:t>2009</a:t>
            </a:r>
            <a:r>
              <a:rPr sz="2700" i="1" spc="-5" dirty="0">
                <a:latin typeface="Georgia"/>
                <a:cs typeface="Georgia"/>
              </a:rPr>
              <a:t> </a:t>
            </a:r>
            <a:r>
              <a:rPr sz="2700" i="1" spc="-15" dirty="0">
                <a:latin typeface="Georgia"/>
                <a:cs typeface="Georgia"/>
              </a:rPr>
              <a:t>Self</a:t>
            </a:r>
            <a:r>
              <a:rPr sz="2700" i="1" spc="-5" dirty="0">
                <a:latin typeface="Georgia"/>
                <a:cs typeface="Georgia"/>
              </a:rPr>
              <a:t>-directe</a:t>
            </a:r>
            <a:r>
              <a:rPr sz="2700" i="1" dirty="0">
                <a:latin typeface="Georgia"/>
                <a:cs typeface="Georgia"/>
              </a:rPr>
              <a:t>d</a:t>
            </a:r>
            <a:r>
              <a:rPr sz="2700" i="1" spc="20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Sup</a:t>
            </a:r>
            <a:r>
              <a:rPr sz="2700" i="1" spc="-10" dirty="0">
                <a:latin typeface="Georgia"/>
                <a:cs typeface="Georgia"/>
              </a:rPr>
              <a:t>p</a:t>
            </a:r>
            <a:r>
              <a:rPr sz="2700" i="1" spc="-5" dirty="0">
                <a:latin typeface="Georgia"/>
                <a:cs typeface="Georgia"/>
              </a:rPr>
              <a:t>ort Coordinato</a:t>
            </a:r>
            <a:r>
              <a:rPr sz="2700" i="1" dirty="0">
                <a:latin typeface="Georgia"/>
                <a:cs typeface="Georgia"/>
              </a:rPr>
              <a:t>rs</a:t>
            </a:r>
            <a:r>
              <a:rPr sz="2700" i="1" spc="-5" dirty="0">
                <a:latin typeface="Georgia"/>
                <a:cs typeface="Georgia"/>
              </a:rPr>
              <a:t> i</a:t>
            </a:r>
            <a:r>
              <a:rPr sz="2700" i="1" dirty="0">
                <a:latin typeface="Georgia"/>
                <a:cs typeface="Georgia"/>
              </a:rPr>
              <a:t>n</a:t>
            </a:r>
            <a:r>
              <a:rPr sz="2700" i="1" spc="-10" dirty="0">
                <a:latin typeface="Georgia"/>
                <a:cs typeface="Georgia"/>
              </a:rPr>
              <a:t> </a:t>
            </a:r>
            <a:r>
              <a:rPr sz="2700" i="1" spc="-15" dirty="0">
                <a:latin typeface="Georgia"/>
                <a:cs typeface="Georgia"/>
              </a:rPr>
              <a:t>12</a:t>
            </a:r>
            <a:r>
              <a:rPr sz="2700" i="1" dirty="0">
                <a:latin typeface="Georgia"/>
                <a:cs typeface="Georgia"/>
              </a:rPr>
              <a:t> </a:t>
            </a:r>
            <a:r>
              <a:rPr sz="2700" i="1" spc="-15" dirty="0">
                <a:latin typeface="Georgia"/>
                <a:cs typeface="Georgia"/>
              </a:rPr>
              <a:t>Region</a:t>
            </a:r>
            <a:r>
              <a:rPr sz="2700" i="1" dirty="0">
                <a:latin typeface="Georgia"/>
                <a:cs typeface="Georgia"/>
              </a:rPr>
              <a:t>s</a:t>
            </a:r>
            <a:endParaRPr sz="2700" dirty="0">
              <a:latin typeface="Georgia"/>
              <a:cs typeface="Georgia"/>
            </a:endParaRPr>
          </a:p>
          <a:p>
            <a:pPr marL="12700">
              <a:lnSpc>
                <a:spcPts val="2915"/>
              </a:lnSpc>
              <a:spcBef>
                <a:spcPts val="25"/>
              </a:spcBef>
            </a:pPr>
            <a:endParaRPr lang="en-US" sz="2700" i="1" dirty="0" smtClean="0">
              <a:latin typeface="Georgia"/>
              <a:cs typeface="Georgia"/>
            </a:endParaRPr>
          </a:p>
          <a:p>
            <a:pPr marL="12700">
              <a:lnSpc>
                <a:spcPts val="2915"/>
              </a:lnSpc>
              <a:spcBef>
                <a:spcPts val="25"/>
              </a:spcBef>
            </a:pPr>
            <a:r>
              <a:rPr sz="2700" i="1" dirty="0" smtClean="0">
                <a:latin typeface="Georgia"/>
                <a:cs typeface="Georgia"/>
              </a:rPr>
              <a:t>2009</a:t>
            </a:r>
            <a:r>
              <a:rPr sz="2700" i="1" spc="-10" dirty="0" smtClean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SDSC</a:t>
            </a:r>
            <a:r>
              <a:rPr sz="2700" i="1" spc="-5" dirty="0">
                <a:latin typeface="Georgia"/>
                <a:cs typeface="Georgia"/>
              </a:rPr>
              <a:t> Monthl</a:t>
            </a:r>
            <a:r>
              <a:rPr sz="2700" i="1" dirty="0">
                <a:latin typeface="Georgia"/>
                <a:cs typeface="Georgia"/>
              </a:rPr>
              <a:t>y</a:t>
            </a:r>
            <a:r>
              <a:rPr sz="2700" i="1" spc="5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Reports</a:t>
            </a:r>
            <a:endParaRPr sz="2700" dirty="0">
              <a:latin typeface="Georgia"/>
              <a:cs typeface="Georgia"/>
            </a:endParaRPr>
          </a:p>
          <a:p>
            <a:pPr marL="12700">
              <a:lnSpc>
                <a:spcPts val="2915"/>
              </a:lnSpc>
            </a:pPr>
            <a:r>
              <a:rPr sz="2700" i="1" dirty="0">
                <a:latin typeface="Georgia"/>
                <a:cs typeface="Georgia"/>
              </a:rPr>
              <a:t>&amp;</a:t>
            </a:r>
            <a:r>
              <a:rPr sz="2700" i="1" spc="-5" dirty="0">
                <a:latin typeface="Georgia"/>
                <a:cs typeface="Georgia"/>
              </a:rPr>
              <a:t> Goals</a:t>
            </a:r>
            <a:endParaRPr sz="2700" dirty="0">
              <a:latin typeface="Georgia"/>
              <a:cs typeface="Georgia"/>
            </a:endParaRPr>
          </a:p>
          <a:p>
            <a:pPr marL="12700" marR="5080">
              <a:lnSpc>
                <a:spcPct val="80000"/>
              </a:lnSpc>
              <a:spcBef>
                <a:spcPts val="645"/>
              </a:spcBef>
            </a:pPr>
            <a:endParaRPr lang="en-US" sz="2700" i="1" spc="-20" dirty="0" smtClean="0">
              <a:latin typeface="Georgia"/>
              <a:cs typeface="Georgia"/>
            </a:endParaRPr>
          </a:p>
          <a:p>
            <a:pPr marL="12700" marR="5080">
              <a:lnSpc>
                <a:spcPct val="80000"/>
              </a:lnSpc>
              <a:spcBef>
                <a:spcPts val="645"/>
              </a:spcBef>
            </a:pPr>
            <a:r>
              <a:rPr sz="2700" i="1" spc="-20" dirty="0" smtClean="0">
                <a:latin typeface="Georgia"/>
                <a:cs typeface="Georgia"/>
              </a:rPr>
              <a:t>2009</a:t>
            </a:r>
            <a:r>
              <a:rPr sz="2700" i="1" spc="-5" dirty="0" smtClean="0">
                <a:latin typeface="Georgia"/>
                <a:cs typeface="Georgia"/>
              </a:rPr>
              <a:t> </a:t>
            </a:r>
            <a:r>
              <a:rPr sz="2700" i="1" spc="-5" dirty="0">
                <a:latin typeface="Georgia"/>
                <a:cs typeface="Georgia"/>
              </a:rPr>
              <a:t>Consultatio</a:t>
            </a:r>
            <a:r>
              <a:rPr sz="2700" i="1" dirty="0">
                <a:latin typeface="Georgia"/>
                <a:cs typeface="Georgia"/>
              </a:rPr>
              <a:t>n from </a:t>
            </a:r>
            <a:r>
              <a:rPr sz="2700" i="1" spc="-5" dirty="0">
                <a:latin typeface="Georgia"/>
                <a:cs typeface="Georgia"/>
              </a:rPr>
              <a:t>Nationa</a:t>
            </a:r>
            <a:r>
              <a:rPr sz="2700" i="1" dirty="0">
                <a:latin typeface="Georgia"/>
                <a:cs typeface="Georgia"/>
              </a:rPr>
              <a:t>l </a:t>
            </a:r>
            <a:r>
              <a:rPr sz="2700" i="1" spc="-5" dirty="0">
                <a:latin typeface="Georgia"/>
                <a:cs typeface="Georgia"/>
              </a:rPr>
              <a:t>Expert</a:t>
            </a:r>
            <a:r>
              <a:rPr sz="2700" i="1" dirty="0">
                <a:latin typeface="Georgia"/>
                <a:cs typeface="Georgia"/>
              </a:rPr>
              <a:t>s S</a:t>
            </a:r>
            <a:r>
              <a:rPr sz="2700" i="1" spc="-15" dirty="0">
                <a:latin typeface="Georgia"/>
                <a:cs typeface="Georgia"/>
              </a:rPr>
              <a:t>u</a:t>
            </a:r>
            <a:r>
              <a:rPr sz="2700" i="1" dirty="0">
                <a:latin typeface="Georgia"/>
                <a:cs typeface="Georgia"/>
              </a:rPr>
              <a:t>e </a:t>
            </a:r>
            <a:r>
              <a:rPr sz="2700" i="1" spc="-20" dirty="0">
                <a:latin typeface="Georgia"/>
                <a:cs typeface="Georgia"/>
              </a:rPr>
              <a:t>Flan</a:t>
            </a:r>
            <a:r>
              <a:rPr sz="2700" i="1" spc="-15" dirty="0">
                <a:latin typeface="Georgia"/>
                <a:cs typeface="Georgia"/>
              </a:rPr>
              <a:t>n</a:t>
            </a:r>
            <a:r>
              <a:rPr sz="2700" i="1" spc="-20" dirty="0">
                <a:latin typeface="Georgia"/>
                <a:cs typeface="Georgia"/>
              </a:rPr>
              <a:t>igan</a:t>
            </a:r>
            <a:r>
              <a:rPr sz="2700" i="1" spc="-15" dirty="0">
                <a:latin typeface="Georgia"/>
                <a:cs typeface="Georgia"/>
              </a:rPr>
              <a:t> </a:t>
            </a:r>
            <a:r>
              <a:rPr sz="2700" i="1" spc="-20" dirty="0">
                <a:latin typeface="Georgia"/>
                <a:cs typeface="Georgia"/>
              </a:rPr>
              <a:t>and</a:t>
            </a:r>
            <a:r>
              <a:rPr sz="2700" i="1" spc="-5" dirty="0">
                <a:latin typeface="Georgia"/>
                <a:cs typeface="Georgia"/>
              </a:rPr>
              <a:t> </a:t>
            </a:r>
            <a:r>
              <a:rPr sz="2700" i="1" spc="-15" dirty="0">
                <a:latin typeface="Georgia"/>
                <a:cs typeface="Georgia"/>
              </a:rPr>
              <a:t>Robin </a:t>
            </a:r>
            <a:r>
              <a:rPr sz="2700" i="1" spc="-5" dirty="0">
                <a:latin typeface="Georgia"/>
                <a:cs typeface="Georgia"/>
              </a:rPr>
              <a:t>Cooper</a:t>
            </a:r>
            <a:endParaRPr sz="2700" dirty="0">
              <a:latin typeface="Georgia"/>
              <a:cs typeface="Georgia"/>
            </a:endParaRPr>
          </a:p>
          <a:p>
            <a:pPr marL="12700">
              <a:lnSpc>
                <a:spcPts val="2915"/>
              </a:lnSpc>
            </a:pPr>
            <a:endParaRPr lang="en-US" sz="2700" i="1" dirty="0" smtClean="0">
              <a:latin typeface="Georgia"/>
              <a:cs typeface="Georgia"/>
            </a:endParaRPr>
          </a:p>
          <a:p>
            <a:pPr marL="12700">
              <a:lnSpc>
                <a:spcPts val="2915"/>
              </a:lnSpc>
            </a:pPr>
            <a:r>
              <a:rPr sz="2700" i="1" dirty="0" smtClean="0">
                <a:latin typeface="Georgia"/>
                <a:cs typeface="Georgia"/>
              </a:rPr>
              <a:t>2010</a:t>
            </a:r>
            <a:r>
              <a:rPr sz="2700" i="1" spc="5" dirty="0" smtClean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“Got Choice?”</a:t>
            </a:r>
            <a:endParaRPr sz="2700" dirty="0">
              <a:latin typeface="Georgia"/>
              <a:cs typeface="Georgia"/>
            </a:endParaRPr>
          </a:p>
          <a:p>
            <a:pPr marL="12700">
              <a:lnSpc>
                <a:spcPts val="2915"/>
              </a:lnSpc>
            </a:pPr>
            <a:r>
              <a:rPr sz="2700" i="1" dirty="0">
                <a:latin typeface="Georgia"/>
                <a:cs typeface="Georgia"/>
              </a:rPr>
              <a:t>Han</a:t>
            </a:r>
            <a:r>
              <a:rPr sz="2700" i="1" spc="-15" dirty="0">
                <a:latin typeface="Georgia"/>
                <a:cs typeface="Georgia"/>
              </a:rPr>
              <a:t>d</a:t>
            </a:r>
            <a:r>
              <a:rPr sz="2700" i="1" dirty="0">
                <a:latin typeface="Georgia"/>
                <a:cs typeface="Georgia"/>
              </a:rPr>
              <a:t>book</a:t>
            </a:r>
            <a:r>
              <a:rPr sz="2700" i="1" spc="-5" dirty="0">
                <a:latin typeface="Georgia"/>
                <a:cs typeface="Georgia"/>
              </a:rPr>
              <a:t> </a:t>
            </a:r>
            <a:r>
              <a:rPr sz="2700" i="1" dirty="0">
                <a:latin typeface="Georgia"/>
                <a:cs typeface="Georgia"/>
              </a:rPr>
              <a:t>finalized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97929" y="3382111"/>
            <a:ext cx="2236470" cy="2981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293103" y="3377349"/>
            <a:ext cx="2245995" cy="2991485"/>
          </a:xfrm>
          <a:custGeom>
            <a:avLst/>
            <a:gdLst/>
            <a:ahLst/>
            <a:cxnLst/>
            <a:rect l="l" t="t" r="r" b="b"/>
            <a:pathLst>
              <a:path w="2245995" h="2991485">
                <a:moveTo>
                  <a:pt x="0" y="2991485"/>
                </a:moveTo>
                <a:lnTo>
                  <a:pt x="2245995" y="2991485"/>
                </a:lnTo>
                <a:lnTo>
                  <a:pt x="2245995" y="0"/>
                </a:lnTo>
                <a:lnTo>
                  <a:pt x="0" y="0"/>
                </a:lnTo>
                <a:lnTo>
                  <a:pt x="0" y="29914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532244" y="1379092"/>
            <a:ext cx="1767839" cy="1653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D44D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3">
      <a:dk1>
        <a:sysClr val="windowText" lastClr="000000"/>
      </a:dk1>
      <a:lt1>
        <a:sysClr val="window" lastClr="FFFFFF"/>
      </a:lt1>
      <a:dk2>
        <a:srgbClr val="007AA5"/>
      </a:dk2>
      <a:lt2>
        <a:srgbClr val="EDF6F9"/>
      </a:lt2>
      <a:accent1>
        <a:srgbClr val="FE5000"/>
      </a:accent1>
      <a:accent2>
        <a:srgbClr val="CE0058"/>
      </a:accent2>
      <a:accent3>
        <a:srgbClr val="BB29BB"/>
      </a:accent3>
      <a:accent4>
        <a:srgbClr val="10069F"/>
      </a:accent4>
      <a:accent5>
        <a:srgbClr val="00B760"/>
      </a:accent5>
      <a:accent6>
        <a:srgbClr val="9D90A0"/>
      </a:accent6>
      <a:hlink>
        <a:srgbClr val="4D44D0"/>
      </a:hlink>
      <a:folHlink>
        <a:srgbClr val="1378C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CCBC0D58175458DE8EA43817BBBC2" ma:contentTypeVersion="2" ma:contentTypeDescription="Create a new document." ma:contentTypeScope="" ma:versionID="e31f489fb07545117af7c5e17d6872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0CA962-10AE-4BAB-9835-FAB23B3A9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1B3EA7-DDE9-4472-B281-63236E2FC1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B35D29-5B2D-471C-AD45-51EF979FC27A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1038</Words>
  <Application>Microsoft Office PowerPoint</Application>
  <PresentationFormat>On-screen Show (4:3)</PresentationFormat>
  <Paragraphs>172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Building Program Integrity</vt:lpstr>
      <vt:lpstr>What is Self-Directed Supports?</vt:lpstr>
      <vt:lpstr>PowerPoint Presentation</vt:lpstr>
      <vt:lpstr>Self-Directed Supports</vt:lpstr>
      <vt:lpstr>Shifting Power</vt:lpstr>
      <vt:lpstr>A Brief Missouri History</vt:lpstr>
      <vt:lpstr>A Brief Missouri History</vt:lpstr>
      <vt:lpstr>A Brief Missouri History</vt:lpstr>
      <vt:lpstr>A Brief Missouri History</vt:lpstr>
      <vt:lpstr>A Brief Missouri History</vt:lpstr>
      <vt:lpstr>A Brief Missouri History</vt:lpstr>
      <vt:lpstr>A Brief Missouri History</vt:lpstr>
      <vt:lpstr>A Brief Missouri History</vt:lpstr>
      <vt:lpstr>A Brief Missouri History</vt:lpstr>
      <vt:lpstr>A Brief Missouri History</vt:lpstr>
      <vt:lpstr>PowerPoint Presentation</vt:lpstr>
      <vt:lpstr>Missouri SDS # by Region</vt:lpstr>
      <vt:lpstr>SDS in a Changing Environment - Mortality Reviews</vt:lpstr>
      <vt:lpstr>PowerPoint Presentation</vt:lpstr>
      <vt:lpstr>Rules Rights Responsibilities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 Falk</dc:creator>
  <cp:lastModifiedBy>Eversman, Kyla</cp:lastModifiedBy>
  <cp:revision>25</cp:revision>
  <dcterms:created xsi:type="dcterms:W3CDTF">2017-04-25T11:35:51Z</dcterms:created>
  <dcterms:modified xsi:type="dcterms:W3CDTF">2017-05-11T17:24:54Z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2017-04-24T00:00:00Z</vt:filetime>
  </property>
  <property fmtid="{D5CDD505-2E9C-101B-9397-08002B2CF9AE}" pid="3" name="LastSaved">
    <vt:filetime>2017-04-25T00:00:00Z</vt:filetime>
  </property>
  <property fmtid="{D5CDD505-2E9C-101B-9397-08002B2CF9AE}" pid="4" name="ContentTypeId">
    <vt:lpwstr>0x010100E9CCCBC0D58175458DE8EA43817BBBC2</vt:lpwstr>
  </property>
</Properties>
</file>