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61" r:id="rId3"/>
    <p:sldId id="260" r:id="rId4"/>
    <p:sldId id="259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45" d="100"/>
          <a:sy n="45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9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80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736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5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969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5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2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0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6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8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4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8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950D2-5D2B-4CE5-90A0-37B331953E24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9684B7-87BD-4DF0-BA90-65FF4DC0B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3632"/>
            <a:ext cx="9144000" cy="238760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ACTIVITIES IN EDUCATION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6541"/>
            <a:ext cx="9144000" cy="24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0359"/>
            <a:ext cx="8596668" cy="1820041"/>
          </a:xfrm>
        </p:spPr>
        <p:txBody>
          <a:bodyPr/>
          <a:lstStyle/>
          <a:p>
            <a:pPr algn="ctr"/>
            <a:r>
              <a:rPr lang="en-US" dirty="0" smtClean="0"/>
              <a:t>Meet Aly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3376968" cy="448616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8" y="1355835"/>
            <a:ext cx="4184034" cy="5502166"/>
          </a:xfrm>
        </p:spPr>
        <p:txBody>
          <a:bodyPr/>
          <a:lstStyle/>
          <a:p>
            <a:r>
              <a:rPr lang="en-US" dirty="0" smtClean="0"/>
              <a:t>She is 6 years old</a:t>
            </a:r>
          </a:p>
          <a:p>
            <a:r>
              <a:rPr lang="en-US" dirty="0" smtClean="0"/>
              <a:t>She likes music, dancing and anything Disney</a:t>
            </a:r>
          </a:p>
          <a:p>
            <a:r>
              <a:rPr lang="en-US" dirty="0" smtClean="0"/>
              <a:t>Her favorite color is pink sparkles</a:t>
            </a:r>
          </a:p>
          <a:p>
            <a:r>
              <a:rPr lang="en-US" dirty="0" smtClean="0"/>
              <a:t>Her favorite food is tomatoes</a:t>
            </a:r>
          </a:p>
          <a:p>
            <a:r>
              <a:rPr lang="en-US" dirty="0" smtClean="0"/>
              <a:t>What she wants most is to visit Disney World!  </a:t>
            </a:r>
            <a:endParaRPr lang="en-US" dirty="0"/>
          </a:p>
        </p:txBody>
      </p:sp>
      <p:sp>
        <p:nvSpPr>
          <p:cNvPr id="3" name="AutoShape 2" descr="Image result for Princess Aurora"/>
          <p:cNvSpPr>
            <a:spLocks noChangeAspect="1" noChangeArrowheads="1"/>
          </p:cNvSpPr>
          <p:nvPr/>
        </p:nvSpPr>
        <p:spPr bwMode="auto">
          <a:xfrm>
            <a:off x="7297355" y="609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9" y="4035972"/>
            <a:ext cx="4625532" cy="2658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5381" cy="31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685" y="0"/>
            <a:ext cx="10689357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689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03" y="199697"/>
            <a:ext cx="8596668" cy="8250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Preparing for Aly’s IEP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503" y="725214"/>
            <a:ext cx="6085490" cy="61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</TotalTime>
  <Words>43</Words>
  <Application>Microsoft Office PowerPoint</Application>
  <PresentationFormat>Widescreen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PowerPoint Presentation</vt:lpstr>
      <vt:lpstr>Meet Aly</vt:lpstr>
      <vt:lpstr>PowerPoint Presentation</vt:lpstr>
      <vt:lpstr>PowerPoint Presentation</vt:lpstr>
      <vt:lpstr>Preparing for Aly’s IEP </vt:lpstr>
    </vt:vector>
  </TitlesOfParts>
  <Company>Alabama DMH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Coffey</dc:creator>
  <cp:lastModifiedBy>Hiles, Rachel K.</cp:lastModifiedBy>
  <cp:revision>12</cp:revision>
  <dcterms:created xsi:type="dcterms:W3CDTF">2017-05-04T15:55:48Z</dcterms:created>
  <dcterms:modified xsi:type="dcterms:W3CDTF">2017-05-17T20:37:04Z</dcterms:modified>
</cp:coreProperties>
</file>